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m4v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14" r:id="rId1"/>
  </p:sldMasterIdLst>
  <p:notesMasterIdLst>
    <p:notesMasterId r:id="rId52"/>
  </p:notesMasterIdLst>
  <p:sldIdLst>
    <p:sldId id="256" r:id="rId2"/>
    <p:sldId id="295" r:id="rId3"/>
    <p:sldId id="296" r:id="rId4"/>
    <p:sldId id="304" r:id="rId5"/>
    <p:sldId id="303" r:id="rId6"/>
    <p:sldId id="308" r:id="rId7"/>
    <p:sldId id="333" r:id="rId8"/>
    <p:sldId id="331" r:id="rId9"/>
    <p:sldId id="266" r:id="rId10"/>
    <p:sldId id="274" r:id="rId11"/>
    <p:sldId id="273" r:id="rId12"/>
    <p:sldId id="282" r:id="rId13"/>
    <p:sldId id="341" r:id="rId14"/>
    <p:sldId id="285" r:id="rId15"/>
    <p:sldId id="332" r:id="rId16"/>
    <p:sldId id="328" r:id="rId17"/>
    <p:sldId id="277" r:id="rId18"/>
    <p:sldId id="329" r:id="rId19"/>
    <p:sldId id="343" r:id="rId20"/>
    <p:sldId id="317" r:id="rId21"/>
    <p:sldId id="307" r:id="rId22"/>
    <p:sldId id="306" r:id="rId23"/>
    <p:sldId id="270" r:id="rId24"/>
    <p:sldId id="283" r:id="rId25"/>
    <p:sldId id="318" r:id="rId26"/>
    <p:sldId id="261" r:id="rId27"/>
    <p:sldId id="302" r:id="rId28"/>
    <p:sldId id="299" r:id="rId29"/>
    <p:sldId id="301" r:id="rId30"/>
    <p:sldId id="311" r:id="rId31"/>
    <p:sldId id="313" r:id="rId32"/>
    <p:sldId id="309" r:id="rId33"/>
    <p:sldId id="312" r:id="rId34"/>
    <p:sldId id="310" r:id="rId35"/>
    <p:sldId id="346" r:id="rId36"/>
    <p:sldId id="347" r:id="rId37"/>
    <p:sldId id="315" r:id="rId38"/>
    <p:sldId id="320" r:id="rId39"/>
    <p:sldId id="319" r:id="rId40"/>
    <p:sldId id="321" r:id="rId41"/>
    <p:sldId id="322" r:id="rId42"/>
    <p:sldId id="324" r:id="rId43"/>
    <p:sldId id="325" r:id="rId44"/>
    <p:sldId id="326" r:id="rId45"/>
    <p:sldId id="327" r:id="rId46"/>
    <p:sldId id="340" r:id="rId47"/>
    <p:sldId id="339" r:id="rId48"/>
    <p:sldId id="345" r:id="rId49"/>
    <p:sldId id="292" r:id="rId50"/>
    <p:sldId id="344" r:id="rId5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5638" autoAdjust="0"/>
    <p:restoredTop sz="94638" autoAdjust="0"/>
  </p:normalViewPr>
  <p:slideViewPr>
    <p:cSldViewPr snapToGrid="0" snapToObjects="1">
      <p:cViewPr varScale="1">
        <p:scale>
          <a:sx n="155" d="100"/>
          <a:sy n="155" d="100"/>
        </p:scale>
        <p:origin x="-176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4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66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package" Target="../embeddings/Microsoft_Excel_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Bainbridge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Below Standard</c:v>
                </c:pt>
                <c:pt idx="1">
                  <c:v>Met Standard</c:v>
                </c:pt>
                <c:pt idx="2">
                  <c:v>Exceed Standard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0.17</c:v>
                </c:pt>
                <c:pt idx="1">
                  <c:v>0.38</c:v>
                </c:pt>
                <c:pt idx="2">
                  <c:v>0.45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Washington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Below Standard</c:v>
                </c:pt>
                <c:pt idx="1">
                  <c:v>Met Standard</c:v>
                </c:pt>
                <c:pt idx="2">
                  <c:v>Exceed Standard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0.39</c:v>
                </c:pt>
                <c:pt idx="1">
                  <c:v>0.34</c:v>
                </c:pt>
                <c:pt idx="2">
                  <c:v>0.27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6250904"/>
        <c:axId val="1796253880"/>
      </c:barChart>
      <c:catAx>
        <c:axId val="1796250904"/>
        <c:scaling>
          <c:orientation val="minMax"/>
        </c:scaling>
        <c:delete val="0"/>
        <c:axPos val="b"/>
        <c:majorTickMark val="out"/>
        <c:minorTickMark val="none"/>
        <c:tickLblPos val="nextTo"/>
        <c:crossAx val="1796253880"/>
        <c:crosses val="autoZero"/>
        <c:auto val="1"/>
        <c:lblAlgn val="ctr"/>
        <c:lblOffset val="100"/>
        <c:noMultiLvlLbl val="0"/>
      </c:catAx>
      <c:valAx>
        <c:axId val="179625388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79625090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Bainbridge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Below Standard</c:v>
                </c:pt>
                <c:pt idx="1">
                  <c:v>Met Standard</c:v>
                </c:pt>
                <c:pt idx="2">
                  <c:v>Exceed Standard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0.17</c:v>
                </c:pt>
                <c:pt idx="1">
                  <c:v>0.38</c:v>
                </c:pt>
                <c:pt idx="2">
                  <c:v>0.45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Mercer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Below Standard</c:v>
                </c:pt>
                <c:pt idx="1">
                  <c:v>Met Standard</c:v>
                </c:pt>
                <c:pt idx="2">
                  <c:v>Exceed Standard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0.11</c:v>
                </c:pt>
                <c:pt idx="1">
                  <c:v>0.29</c:v>
                </c:pt>
                <c:pt idx="2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7002440"/>
        <c:axId val="1797005416"/>
      </c:barChart>
      <c:catAx>
        <c:axId val="1797002440"/>
        <c:scaling>
          <c:orientation val="minMax"/>
        </c:scaling>
        <c:delete val="0"/>
        <c:axPos val="b"/>
        <c:majorTickMark val="out"/>
        <c:minorTickMark val="none"/>
        <c:tickLblPos val="nextTo"/>
        <c:crossAx val="1797005416"/>
        <c:crosses val="autoZero"/>
        <c:auto val="1"/>
        <c:lblAlgn val="ctr"/>
        <c:lblOffset val="100"/>
        <c:noMultiLvlLbl val="0"/>
      </c:catAx>
      <c:valAx>
        <c:axId val="179700541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79700244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"/>
          <c:y val="0.0771290971037113"/>
          <c:w val="0.95578231292517"/>
          <c:h val="0.6148515011832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Mercer</c:v>
                </c:pt>
              </c:strCache>
            </c:strRef>
          </c:tx>
          <c:spPr>
            <a:solidFill>
              <a:srgbClr val="732E9A">
                <a:lumMod val="60000"/>
                <a:lumOff val="40000"/>
              </a:srgb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Below Standard</c:v>
                </c:pt>
                <c:pt idx="1">
                  <c:v>Met Standard</c:v>
                </c:pt>
                <c:pt idx="2">
                  <c:v>Exceed Standard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0.11</c:v>
                </c:pt>
                <c:pt idx="1">
                  <c:v>0.29</c:v>
                </c:pt>
                <c:pt idx="2">
                  <c:v>0.6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Bainbridge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Below Standard</c:v>
                </c:pt>
                <c:pt idx="1">
                  <c:v>Met Standard</c:v>
                </c:pt>
                <c:pt idx="2">
                  <c:v>Exceed Standard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0.17</c:v>
                </c:pt>
                <c:pt idx="1">
                  <c:v>0.38</c:v>
                </c:pt>
                <c:pt idx="2">
                  <c:v>0.45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Washington</c:v>
                </c:pt>
              </c:strCache>
            </c:strRef>
          </c:tx>
          <c:spPr>
            <a:solidFill>
              <a:srgbClr val="55992B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Below Standard</c:v>
                </c:pt>
                <c:pt idx="1">
                  <c:v>Met Standard</c:v>
                </c:pt>
                <c:pt idx="2">
                  <c:v>Exceed Standard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0.39</c:v>
                </c:pt>
                <c:pt idx="1">
                  <c:v>0.34</c:v>
                </c:pt>
                <c:pt idx="2">
                  <c:v>0.27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6776984"/>
        <c:axId val="1797226456"/>
      </c:barChart>
      <c:catAx>
        <c:axId val="1796776984"/>
        <c:scaling>
          <c:orientation val="minMax"/>
        </c:scaling>
        <c:delete val="0"/>
        <c:axPos val="b"/>
        <c:majorTickMark val="out"/>
        <c:minorTickMark val="none"/>
        <c:tickLblPos val="nextTo"/>
        <c:crossAx val="1797226456"/>
        <c:crosses val="autoZero"/>
        <c:auto val="1"/>
        <c:lblAlgn val="ctr"/>
        <c:lblOffset val="100"/>
        <c:noMultiLvlLbl val="0"/>
      </c:catAx>
      <c:valAx>
        <c:axId val="179722645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79677698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22108843537415"/>
          <c:y val="0.214247491954754"/>
          <c:w val="0.95578231292517"/>
          <c:h val="0.4563083571367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Bainbridge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  <c:pt idx="9">
                  <c:v>2013.0</c:v>
                </c:pt>
              </c:numCache>
            </c:numRef>
          </c:cat>
          <c:val>
            <c:numRef>
              <c:f>Sheet1!$B$2:$B$11</c:f>
              <c:numCache>
                <c:formatCode>0</c:formatCode>
                <c:ptCount val="10"/>
                <c:pt idx="0">
                  <c:v>4.0</c:v>
                </c:pt>
                <c:pt idx="1">
                  <c:v>9.0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4.0</c:v>
                </c:pt>
                <c:pt idx="6">
                  <c:v>3.0</c:v>
                </c:pt>
                <c:pt idx="7">
                  <c:v>9.0</c:v>
                </c:pt>
                <c:pt idx="8">
                  <c:v>6.0</c:v>
                </c:pt>
                <c:pt idx="9">
                  <c:v>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6415352"/>
        <c:axId val="1796418392"/>
      </c:barChart>
      <c:catAx>
        <c:axId val="1796415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96418392"/>
        <c:crosses val="autoZero"/>
        <c:auto val="1"/>
        <c:lblAlgn val="ctr"/>
        <c:lblOffset val="100"/>
        <c:noMultiLvlLbl val="0"/>
      </c:catAx>
      <c:valAx>
        <c:axId val="179641839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179641535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22108843537415"/>
          <c:y val="0.0"/>
          <c:w val="0.95578231292517"/>
          <c:h val="0.7685128623303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Bainbridge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  <c:pt idx="9">
                  <c:v>2013.0</c:v>
                </c:pt>
              </c:numCache>
            </c:numRef>
          </c:cat>
          <c:val>
            <c:numRef>
              <c:f>Sheet1!$B$2:$B$11</c:f>
              <c:numCache>
                <c:formatCode>0</c:formatCode>
                <c:ptCount val="10"/>
                <c:pt idx="0">
                  <c:v>4.0</c:v>
                </c:pt>
                <c:pt idx="1">
                  <c:v>9.0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4.0</c:v>
                </c:pt>
                <c:pt idx="6">
                  <c:v>3.0</c:v>
                </c:pt>
                <c:pt idx="7">
                  <c:v>9.0</c:v>
                </c:pt>
                <c:pt idx="8">
                  <c:v>6.0</c:v>
                </c:pt>
                <c:pt idx="9">
                  <c:v>3.0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Mercer</c:v>
                </c:pt>
              </c:strCache>
            </c:strRef>
          </c:tx>
          <c:spPr>
            <a:solidFill>
              <a:srgbClr val="732E9A">
                <a:lumMod val="60000"/>
                <a:lumOff val="40000"/>
              </a:srgb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  <c:pt idx="9">
                  <c:v>2013.0</c:v>
                </c:pt>
              </c:numCache>
            </c:numRef>
          </c:cat>
          <c:val>
            <c:numRef>
              <c:f>Sheet1!$C$2:$C$11</c:f>
              <c:numCache>
                <c:formatCode>0</c:formatCode>
                <c:ptCount val="10"/>
                <c:pt idx="0">
                  <c:v>12.0</c:v>
                </c:pt>
                <c:pt idx="1">
                  <c:v>11.0</c:v>
                </c:pt>
                <c:pt idx="2">
                  <c:v>13.0</c:v>
                </c:pt>
                <c:pt idx="3">
                  <c:v>15.0</c:v>
                </c:pt>
                <c:pt idx="4">
                  <c:v>12.0</c:v>
                </c:pt>
                <c:pt idx="5">
                  <c:v>12.0</c:v>
                </c:pt>
                <c:pt idx="6">
                  <c:v>7.0</c:v>
                </c:pt>
                <c:pt idx="7">
                  <c:v>12.0</c:v>
                </c:pt>
                <c:pt idx="8">
                  <c:v>6.0</c:v>
                </c:pt>
                <c:pt idx="9">
                  <c:v>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6434952"/>
        <c:axId val="1796437992"/>
      </c:barChart>
      <c:catAx>
        <c:axId val="1796434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96437992"/>
        <c:crosses val="autoZero"/>
        <c:auto val="1"/>
        <c:lblAlgn val="ctr"/>
        <c:lblOffset val="100"/>
        <c:noMultiLvlLbl val="0"/>
      </c:catAx>
      <c:valAx>
        <c:axId val="179643799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179643495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Sheet1!$A$2:$A$28</c:f>
              <c:numCache>
                <c:formatCode>General</c:formatCode>
                <c:ptCount val="27"/>
                <c:pt idx="0">
                  <c:v>247.1</c:v>
                </c:pt>
                <c:pt idx="1">
                  <c:v>247.0</c:v>
                </c:pt>
                <c:pt idx="2">
                  <c:v>247.0</c:v>
                </c:pt>
                <c:pt idx="3">
                  <c:v>246.0</c:v>
                </c:pt>
                <c:pt idx="4">
                  <c:v>243.0</c:v>
                </c:pt>
                <c:pt idx="5">
                  <c:v>241.0</c:v>
                </c:pt>
                <c:pt idx="6">
                  <c:v>240.0</c:v>
                </c:pt>
                <c:pt idx="7">
                  <c:v>239.0</c:v>
                </c:pt>
                <c:pt idx="8">
                  <c:v>239.1</c:v>
                </c:pt>
                <c:pt idx="9">
                  <c:v>239.0</c:v>
                </c:pt>
                <c:pt idx="10">
                  <c:v>239.0</c:v>
                </c:pt>
                <c:pt idx="11">
                  <c:v>238.0</c:v>
                </c:pt>
                <c:pt idx="12">
                  <c:v>235.0</c:v>
                </c:pt>
                <c:pt idx="13">
                  <c:v>235.0</c:v>
                </c:pt>
                <c:pt idx="14">
                  <c:v>234.0</c:v>
                </c:pt>
                <c:pt idx="15">
                  <c:v>234.0</c:v>
                </c:pt>
                <c:pt idx="16">
                  <c:v>233.0</c:v>
                </c:pt>
                <c:pt idx="17">
                  <c:v>233.0</c:v>
                </c:pt>
                <c:pt idx="18">
                  <c:v>231.0</c:v>
                </c:pt>
                <c:pt idx="19">
                  <c:v>230.0</c:v>
                </c:pt>
                <c:pt idx="20">
                  <c:v>229.0</c:v>
                </c:pt>
                <c:pt idx="21">
                  <c:v>229.0</c:v>
                </c:pt>
                <c:pt idx="22">
                  <c:v>227.0</c:v>
                </c:pt>
                <c:pt idx="23">
                  <c:v>225.0</c:v>
                </c:pt>
                <c:pt idx="24">
                  <c:v>224.0</c:v>
                </c:pt>
                <c:pt idx="25">
                  <c:v>221.0</c:v>
                </c:pt>
                <c:pt idx="26">
                  <c:v>220.0</c:v>
                </c:pt>
              </c:numCache>
            </c:numRef>
          </c:xVal>
          <c:yVal>
            <c:numRef>
              <c:f>Sheet1!$B$2:$B$28</c:f>
              <c:numCache>
                <c:formatCode>0.0</c:formatCode>
                <c:ptCount val="27"/>
                <c:pt idx="0">
                  <c:v>7.1</c:v>
                </c:pt>
                <c:pt idx="1">
                  <c:v>7.0</c:v>
                </c:pt>
                <c:pt idx="2">
                  <c:v>5.5</c:v>
                </c:pt>
                <c:pt idx="3">
                  <c:v>7.0</c:v>
                </c:pt>
                <c:pt idx="4">
                  <c:v>6.0</c:v>
                </c:pt>
                <c:pt idx="5">
                  <c:v>5.5</c:v>
                </c:pt>
                <c:pt idx="6">
                  <c:v>6.0</c:v>
                </c:pt>
                <c:pt idx="7">
                  <c:v>7.0</c:v>
                </c:pt>
                <c:pt idx="8">
                  <c:v>6.1</c:v>
                </c:pt>
                <c:pt idx="9">
                  <c:v>6.0</c:v>
                </c:pt>
                <c:pt idx="10">
                  <c:v>5.5</c:v>
                </c:pt>
                <c:pt idx="11">
                  <c:v>5.5</c:v>
                </c:pt>
                <c:pt idx="12">
                  <c:v>6.2</c:v>
                </c:pt>
                <c:pt idx="13">
                  <c:v>5.5</c:v>
                </c:pt>
                <c:pt idx="14">
                  <c:v>7.0</c:v>
                </c:pt>
                <c:pt idx="15">
                  <c:v>5.5</c:v>
                </c:pt>
                <c:pt idx="16">
                  <c:v>5.5</c:v>
                </c:pt>
                <c:pt idx="17">
                  <c:v>5.3</c:v>
                </c:pt>
                <c:pt idx="18">
                  <c:v>5.5</c:v>
                </c:pt>
                <c:pt idx="19">
                  <c:v>6.0</c:v>
                </c:pt>
                <c:pt idx="20">
                  <c:v>5.0</c:v>
                </c:pt>
                <c:pt idx="21">
                  <c:v>4.5</c:v>
                </c:pt>
                <c:pt idx="22">
                  <c:v>6.0</c:v>
                </c:pt>
                <c:pt idx="23">
                  <c:v>5.0</c:v>
                </c:pt>
                <c:pt idx="24">
                  <c:v>5.5</c:v>
                </c:pt>
                <c:pt idx="25">
                  <c:v>5.5</c:v>
                </c:pt>
                <c:pt idx="26">
                  <c:v>5.0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602248"/>
        <c:axId val="1751600824"/>
      </c:scatterChart>
      <c:valAx>
        <c:axId val="17516022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RIT Score</a:t>
                </a:r>
                <a:r>
                  <a:rPr lang="en-US" baseline="0" dirty="0" smtClean="0"/>
                  <a:t> W2013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51600824"/>
        <c:crosses val="autoZero"/>
        <c:crossBetween val="midCat"/>
        <c:majorUnit val="5.0"/>
      </c:valAx>
      <c:valAx>
        <c:axId val="1751600824"/>
        <c:scaling>
          <c:orientation val="minMax"/>
          <c:max val="7.2"/>
          <c:min val="4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EPGY Placement</a:t>
                </a:r>
                <a:endParaRPr lang="en-US" dirty="0"/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crossAx val="175160224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Sakai 5th graders, 5th grade norms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Sheet1!$A$2:$A$11</c:f>
              <c:strCache>
                <c:ptCount val="10"/>
                <c:pt idx="0">
                  <c:v>0-9</c:v>
                </c:pt>
                <c:pt idx="1">
                  <c:v>10-19</c:v>
                </c:pt>
                <c:pt idx="2">
                  <c:v>20-29</c:v>
                </c:pt>
                <c:pt idx="3">
                  <c:v>30-39</c:v>
                </c:pt>
                <c:pt idx="4">
                  <c:v>40-49</c:v>
                </c:pt>
                <c:pt idx="5">
                  <c:v>50-59</c:v>
                </c:pt>
                <c:pt idx="6">
                  <c:v>60-69</c:v>
                </c:pt>
                <c:pt idx="7">
                  <c:v>70-79</c:v>
                </c:pt>
                <c:pt idx="8">
                  <c:v>80-89</c:v>
                </c:pt>
                <c:pt idx="9">
                  <c:v>90-99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5.0</c:v>
                </c:pt>
                <c:pt idx="1">
                  <c:v>3.0</c:v>
                </c:pt>
                <c:pt idx="2">
                  <c:v>11.0</c:v>
                </c:pt>
                <c:pt idx="3">
                  <c:v>18.0</c:v>
                </c:pt>
                <c:pt idx="4">
                  <c:v>22.0</c:v>
                </c:pt>
                <c:pt idx="5">
                  <c:v>27.0</c:v>
                </c:pt>
                <c:pt idx="6">
                  <c:v>28.0</c:v>
                </c:pt>
                <c:pt idx="7">
                  <c:v>40.0</c:v>
                </c:pt>
                <c:pt idx="8">
                  <c:v>56.0</c:v>
                </c:pt>
                <c:pt idx="9">
                  <c:v>57.0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Typical distribution</c:v>
                </c:pt>
              </c:strCache>
            </c:strRef>
          </c:tx>
          <c:spPr>
            <a:solidFill>
              <a:srgbClr val="E8950E"/>
            </a:solidFill>
          </c:spPr>
          <c:invertIfNegative val="0"/>
          <c:cat>
            <c:strRef>
              <c:f>Sheet1!$A$2:$A$11</c:f>
              <c:strCache>
                <c:ptCount val="10"/>
                <c:pt idx="0">
                  <c:v>0-9</c:v>
                </c:pt>
                <c:pt idx="1">
                  <c:v>10-19</c:v>
                </c:pt>
                <c:pt idx="2">
                  <c:v>20-29</c:v>
                </c:pt>
                <c:pt idx="3">
                  <c:v>30-39</c:v>
                </c:pt>
                <c:pt idx="4">
                  <c:v>40-49</c:v>
                </c:pt>
                <c:pt idx="5">
                  <c:v>50-59</c:v>
                </c:pt>
                <c:pt idx="6">
                  <c:v>60-69</c:v>
                </c:pt>
                <c:pt idx="7">
                  <c:v>70-79</c:v>
                </c:pt>
                <c:pt idx="8">
                  <c:v>80-89</c:v>
                </c:pt>
                <c:pt idx="9">
                  <c:v>90-99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27.0</c:v>
                </c:pt>
                <c:pt idx="1">
                  <c:v>27.0</c:v>
                </c:pt>
                <c:pt idx="2">
                  <c:v>27.0</c:v>
                </c:pt>
                <c:pt idx="3">
                  <c:v>27.0</c:v>
                </c:pt>
                <c:pt idx="4">
                  <c:v>27.0</c:v>
                </c:pt>
                <c:pt idx="5">
                  <c:v>27.0</c:v>
                </c:pt>
                <c:pt idx="6">
                  <c:v>27.0</c:v>
                </c:pt>
                <c:pt idx="7">
                  <c:v>27.0</c:v>
                </c:pt>
                <c:pt idx="8">
                  <c:v>27.0</c:v>
                </c:pt>
                <c:pt idx="9">
                  <c:v>27.0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51575272"/>
        <c:axId val="-2091051160"/>
      </c:barChart>
      <c:catAx>
        <c:axId val="17515752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Percentile Bands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-2091051160"/>
        <c:crosses val="autoZero"/>
        <c:auto val="1"/>
        <c:lblAlgn val="ctr"/>
        <c:lblOffset val="100"/>
        <c:noMultiLvlLbl val="0"/>
      </c:catAx>
      <c:valAx>
        <c:axId val="-20910511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Students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5157527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Sakai 5th graders, 5th grade norms </c:v>
                </c:pt>
              </c:strCache>
            </c:strRef>
          </c:tx>
          <c:invertIfNegative val="0"/>
          <c:cat>
            <c:strRef>
              <c:f>Sheet1!$A$2:$A$11</c:f>
              <c:strCache>
                <c:ptCount val="10"/>
                <c:pt idx="0">
                  <c:v>0-9</c:v>
                </c:pt>
                <c:pt idx="1">
                  <c:v>10-19</c:v>
                </c:pt>
                <c:pt idx="2">
                  <c:v>20-29</c:v>
                </c:pt>
                <c:pt idx="3">
                  <c:v>30-39</c:v>
                </c:pt>
                <c:pt idx="4">
                  <c:v>40-49</c:v>
                </c:pt>
                <c:pt idx="5">
                  <c:v>50-59</c:v>
                </c:pt>
                <c:pt idx="6">
                  <c:v>60-69</c:v>
                </c:pt>
                <c:pt idx="7">
                  <c:v>70-79</c:v>
                </c:pt>
                <c:pt idx="8">
                  <c:v>80-89</c:v>
                </c:pt>
                <c:pt idx="9">
                  <c:v>90-99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5.0</c:v>
                </c:pt>
                <c:pt idx="1">
                  <c:v>3.0</c:v>
                </c:pt>
                <c:pt idx="2">
                  <c:v>11.0</c:v>
                </c:pt>
                <c:pt idx="3">
                  <c:v>18.0</c:v>
                </c:pt>
                <c:pt idx="4">
                  <c:v>22.0</c:v>
                </c:pt>
                <c:pt idx="5">
                  <c:v>27.0</c:v>
                </c:pt>
                <c:pt idx="6">
                  <c:v>28.0</c:v>
                </c:pt>
                <c:pt idx="7">
                  <c:v>40.0</c:v>
                </c:pt>
                <c:pt idx="8">
                  <c:v>56.0</c:v>
                </c:pt>
                <c:pt idx="9">
                  <c:v>57.0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Sakai 5th graders, 6th grade norms</c:v>
                </c:pt>
              </c:strCache>
            </c:strRef>
          </c:tx>
          <c:spPr>
            <a:solidFill>
              <a:srgbClr val="B50B1B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Sheet1!$A$2:$A$11</c:f>
              <c:strCache>
                <c:ptCount val="10"/>
                <c:pt idx="0">
                  <c:v>0-9</c:v>
                </c:pt>
                <c:pt idx="1">
                  <c:v>10-19</c:v>
                </c:pt>
                <c:pt idx="2">
                  <c:v>20-29</c:v>
                </c:pt>
                <c:pt idx="3">
                  <c:v>30-39</c:v>
                </c:pt>
                <c:pt idx="4">
                  <c:v>40-49</c:v>
                </c:pt>
                <c:pt idx="5">
                  <c:v>50-59</c:v>
                </c:pt>
                <c:pt idx="6">
                  <c:v>60-69</c:v>
                </c:pt>
                <c:pt idx="7">
                  <c:v>70-79</c:v>
                </c:pt>
                <c:pt idx="8">
                  <c:v>80-89</c:v>
                </c:pt>
                <c:pt idx="9">
                  <c:v>90-99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8.0</c:v>
                </c:pt>
                <c:pt idx="1">
                  <c:v>7.0</c:v>
                </c:pt>
                <c:pt idx="2">
                  <c:v>22.0</c:v>
                </c:pt>
                <c:pt idx="3">
                  <c:v>28.0</c:v>
                </c:pt>
                <c:pt idx="4">
                  <c:v>31.0</c:v>
                </c:pt>
                <c:pt idx="5">
                  <c:v>23.0</c:v>
                </c:pt>
                <c:pt idx="6">
                  <c:v>48.0</c:v>
                </c:pt>
                <c:pt idx="7">
                  <c:v>43.0</c:v>
                </c:pt>
                <c:pt idx="8">
                  <c:v>36.0</c:v>
                </c:pt>
                <c:pt idx="9">
                  <c:v>21.0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51492344"/>
        <c:axId val="1751411224"/>
      </c:barChart>
      <c:catAx>
        <c:axId val="17514923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Percentile Band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751411224"/>
        <c:crosses val="autoZero"/>
        <c:auto val="1"/>
        <c:lblAlgn val="ctr"/>
        <c:lblOffset val="100"/>
        <c:noMultiLvlLbl val="0"/>
      </c:catAx>
      <c:valAx>
        <c:axId val="175141122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Students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5149234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B4E75D-EFE8-4E47-9DD7-6050BB43E1DC}" type="doc">
      <dgm:prSet loTypeId="urn:microsoft.com/office/officeart/2005/8/layout/venn1" loCatId="" qsTypeId="urn:microsoft.com/office/officeart/2005/8/quickstyle/3D7" qsCatId="3D" csTypeId="urn:microsoft.com/office/officeart/2005/8/colors/accent1_2" csCatId="accent1" phldr="1"/>
      <dgm:spPr/>
    </dgm:pt>
    <dgm:pt modelId="{F1873202-0A8A-D846-A185-8D5BE4C0BA29}">
      <dgm:prSet phldrT="[Text]" custT="1"/>
      <dgm:spPr/>
      <dgm:t>
        <a:bodyPr/>
        <a:lstStyle/>
        <a:p>
          <a:r>
            <a:rPr lang="en-US" sz="1800" dirty="0" smtClean="0"/>
            <a:t>12 V</a:t>
          </a:r>
          <a:endParaRPr lang="en-US" sz="1800" dirty="0"/>
        </a:p>
      </dgm:t>
    </dgm:pt>
    <dgm:pt modelId="{BF3D49F6-C1F8-0249-ABD0-785A1938C76E}" type="parTrans" cxnId="{124C5875-ADC1-D444-9752-CF2ACBC1D776}">
      <dgm:prSet/>
      <dgm:spPr/>
      <dgm:t>
        <a:bodyPr/>
        <a:lstStyle/>
        <a:p>
          <a:endParaRPr lang="en-US"/>
        </a:p>
      </dgm:t>
    </dgm:pt>
    <dgm:pt modelId="{A708F074-E6E2-1F4E-851D-72DDD1E5A866}" type="sibTrans" cxnId="{124C5875-ADC1-D444-9752-CF2ACBC1D776}">
      <dgm:prSet/>
      <dgm:spPr/>
      <dgm:t>
        <a:bodyPr/>
        <a:lstStyle/>
        <a:p>
          <a:endParaRPr lang="en-US"/>
        </a:p>
      </dgm:t>
    </dgm:pt>
    <dgm:pt modelId="{E8267937-88AE-2349-87A9-B5375B2A00CD}">
      <dgm:prSet phldrT="[Text]" custT="1"/>
      <dgm:spPr/>
      <dgm:t>
        <a:bodyPr/>
        <a:lstStyle/>
        <a:p>
          <a:r>
            <a:rPr lang="en-US" sz="1800" dirty="0" smtClean="0"/>
            <a:t>12 Q</a:t>
          </a:r>
          <a:endParaRPr lang="en-US" sz="1800" dirty="0"/>
        </a:p>
      </dgm:t>
    </dgm:pt>
    <dgm:pt modelId="{4641B377-B8C9-3848-A59F-3EDC5F3BB022}" type="parTrans" cxnId="{720E581C-EED1-144C-AD60-0F4CFD85A90B}">
      <dgm:prSet/>
      <dgm:spPr/>
      <dgm:t>
        <a:bodyPr/>
        <a:lstStyle/>
        <a:p>
          <a:endParaRPr lang="en-US"/>
        </a:p>
      </dgm:t>
    </dgm:pt>
    <dgm:pt modelId="{80765850-A4DD-F443-AD4A-D819977E7E3C}" type="sibTrans" cxnId="{720E581C-EED1-144C-AD60-0F4CFD85A90B}">
      <dgm:prSet/>
      <dgm:spPr/>
      <dgm:t>
        <a:bodyPr/>
        <a:lstStyle/>
        <a:p>
          <a:endParaRPr lang="en-US"/>
        </a:p>
      </dgm:t>
    </dgm:pt>
    <dgm:pt modelId="{2FCEC2B7-32A1-C043-A588-66D9319CB27E}" type="pres">
      <dgm:prSet presAssocID="{0EB4E75D-EFE8-4E47-9DD7-6050BB43E1DC}" presName="compositeShape" presStyleCnt="0">
        <dgm:presLayoutVars>
          <dgm:chMax val="7"/>
          <dgm:dir/>
          <dgm:resizeHandles val="exact"/>
        </dgm:presLayoutVars>
      </dgm:prSet>
      <dgm:spPr/>
    </dgm:pt>
    <dgm:pt modelId="{5E0B7674-4768-7E48-9B92-2CA99B1DB795}" type="pres">
      <dgm:prSet presAssocID="{F1873202-0A8A-D846-A185-8D5BE4C0BA29}" presName="circ1" presStyleLbl="vennNode1" presStyleIdx="0" presStyleCnt="2" custLinFactNeighborX="8556"/>
      <dgm:spPr/>
      <dgm:t>
        <a:bodyPr/>
        <a:lstStyle/>
        <a:p>
          <a:endParaRPr lang="en-US"/>
        </a:p>
      </dgm:t>
    </dgm:pt>
    <dgm:pt modelId="{13B56D67-C7CC-E049-A68D-1D443F6F72CB}" type="pres">
      <dgm:prSet presAssocID="{F1873202-0A8A-D846-A185-8D5BE4C0BA2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E96760-E91F-B448-A1F9-65C958EE3868}" type="pres">
      <dgm:prSet presAssocID="{E8267937-88AE-2349-87A9-B5375B2A00CD}" presName="circ2" presStyleLbl="vennNode1" presStyleIdx="1" presStyleCnt="2" custLinFactNeighborX="-5208"/>
      <dgm:spPr/>
      <dgm:t>
        <a:bodyPr/>
        <a:lstStyle/>
        <a:p>
          <a:endParaRPr lang="en-US"/>
        </a:p>
      </dgm:t>
    </dgm:pt>
    <dgm:pt modelId="{3542E2F5-DC0C-7C47-B68C-A2A36A680373}" type="pres">
      <dgm:prSet presAssocID="{E8267937-88AE-2349-87A9-B5375B2A00C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6EEAF4-37F9-2040-8CED-8A563A8D579C}" type="presOf" srcId="{E8267937-88AE-2349-87A9-B5375B2A00CD}" destId="{E3E96760-E91F-B448-A1F9-65C958EE3868}" srcOrd="0" destOrd="0" presId="urn:microsoft.com/office/officeart/2005/8/layout/venn1"/>
    <dgm:cxn modelId="{124C5875-ADC1-D444-9752-CF2ACBC1D776}" srcId="{0EB4E75D-EFE8-4E47-9DD7-6050BB43E1DC}" destId="{F1873202-0A8A-D846-A185-8D5BE4C0BA29}" srcOrd="0" destOrd="0" parTransId="{BF3D49F6-C1F8-0249-ABD0-785A1938C76E}" sibTransId="{A708F074-E6E2-1F4E-851D-72DDD1E5A866}"/>
    <dgm:cxn modelId="{E74504D4-FF7E-7045-AF2F-D20E09E72249}" type="presOf" srcId="{F1873202-0A8A-D846-A185-8D5BE4C0BA29}" destId="{13B56D67-C7CC-E049-A68D-1D443F6F72CB}" srcOrd="1" destOrd="0" presId="urn:microsoft.com/office/officeart/2005/8/layout/venn1"/>
    <dgm:cxn modelId="{8666AD9C-CC6C-154D-90F3-9E530F0387CA}" type="presOf" srcId="{F1873202-0A8A-D846-A185-8D5BE4C0BA29}" destId="{5E0B7674-4768-7E48-9B92-2CA99B1DB795}" srcOrd="0" destOrd="0" presId="urn:microsoft.com/office/officeart/2005/8/layout/venn1"/>
    <dgm:cxn modelId="{969704FA-A029-364A-95AD-6867AA3E84CE}" type="presOf" srcId="{E8267937-88AE-2349-87A9-B5375B2A00CD}" destId="{3542E2F5-DC0C-7C47-B68C-A2A36A680373}" srcOrd="1" destOrd="0" presId="urn:microsoft.com/office/officeart/2005/8/layout/venn1"/>
    <dgm:cxn modelId="{720E581C-EED1-144C-AD60-0F4CFD85A90B}" srcId="{0EB4E75D-EFE8-4E47-9DD7-6050BB43E1DC}" destId="{E8267937-88AE-2349-87A9-B5375B2A00CD}" srcOrd="1" destOrd="0" parTransId="{4641B377-B8C9-3848-A59F-3EDC5F3BB022}" sibTransId="{80765850-A4DD-F443-AD4A-D819977E7E3C}"/>
    <dgm:cxn modelId="{5DF38E8B-6CF4-484B-82E3-EB8C97A125B6}" type="presOf" srcId="{0EB4E75D-EFE8-4E47-9DD7-6050BB43E1DC}" destId="{2FCEC2B7-32A1-C043-A588-66D9319CB27E}" srcOrd="0" destOrd="0" presId="urn:microsoft.com/office/officeart/2005/8/layout/venn1"/>
    <dgm:cxn modelId="{4136D3DF-D066-5D4A-BD3C-32F904A82F50}" type="presParOf" srcId="{2FCEC2B7-32A1-C043-A588-66D9319CB27E}" destId="{5E0B7674-4768-7E48-9B92-2CA99B1DB795}" srcOrd="0" destOrd="0" presId="urn:microsoft.com/office/officeart/2005/8/layout/venn1"/>
    <dgm:cxn modelId="{0A85ED0D-CC4B-2B44-9B67-00604E90648C}" type="presParOf" srcId="{2FCEC2B7-32A1-C043-A588-66D9319CB27E}" destId="{13B56D67-C7CC-E049-A68D-1D443F6F72CB}" srcOrd="1" destOrd="0" presId="urn:microsoft.com/office/officeart/2005/8/layout/venn1"/>
    <dgm:cxn modelId="{E4371815-1D19-CD4E-AA31-CCDF7EFA454B}" type="presParOf" srcId="{2FCEC2B7-32A1-C043-A588-66D9319CB27E}" destId="{E3E96760-E91F-B448-A1F9-65C958EE3868}" srcOrd="2" destOrd="0" presId="urn:microsoft.com/office/officeart/2005/8/layout/venn1"/>
    <dgm:cxn modelId="{A6A66E13-158D-084D-B0D0-953CDFFD9327}" type="presParOf" srcId="{2FCEC2B7-32A1-C043-A588-66D9319CB27E}" destId="{3542E2F5-DC0C-7C47-B68C-A2A36A68037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3F1221-66FC-DC41-8FFD-CAB94605A35D}" type="doc">
      <dgm:prSet loTypeId="urn:microsoft.com/office/officeart/2008/layout/SquareAccent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A8674F-9439-7345-BE6B-7A0C2DCAAD57}">
      <dgm:prSet phldrT="[Text]"/>
      <dgm:spPr/>
      <dgm:t>
        <a:bodyPr/>
        <a:lstStyle/>
        <a:p>
          <a:r>
            <a:rPr lang="en-US" dirty="0" smtClean="0"/>
            <a:t>Reinforcement</a:t>
          </a:r>
          <a:endParaRPr lang="en-US" dirty="0"/>
        </a:p>
      </dgm:t>
    </dgm:pt>
    <dgm:pt modelId="{22CC7810-8956-7444-BD56-3832FB7CD884}" type="parTrans" cxnId="{2410FAE5-7FE5-7141-A6D1-595F8F54C720}">
      <dgm:prSet/>
      <dgm:spPr/>
      <dgm:t>
        <a:bodyPr/>
        <a:lstStyle/>
        <a:p>
          <a:endParaRPr lang="en-US"/>
        </a:p>
      </dgm:t>
    </dgm:pt>
    <dgm:pt modelId="{656EFFB6-48DE-1B46-A32F-4471E924557A}" type="sibTrans" cxnId="{2410FAE5-7FE5-7141-A6D1-595F8F54C720}">
      <dgm:prSet/>
      <dgm:spPr/>
      <dgm:t>
        <a:bodyPr/>
        <a:lstStyle/>
        <a:p>
          <a:endParaRPr lang="en-US"/>
        </a:p>
      </dgm:t>
    </dgm:pt>
    <dgm:pt modelId="{9A7B5565-7718-D640-BAA0-EC46824F6555}">
      <dgm:prSet phldrT="[Text]"/>
      <dgm:spPr/>
      <dgm:t>
        <a:bodyPr/>
        <a:lstStyle/>
        <a:p>
          <a:r>
            <a:rPr lang="en-US" dirty="0" smtClean="0"/>
            <a:t>Gifted</a:t>
          </a:r>
          <a:endParaRPr lang="en-US" dirty="0"/>
        </a:p>
      </dgm:t>
    </dgm:pt>
    <dgm:pt modelId="{18DF1C5D-1FA8-EC4F-BDE0-0F48233037E1}" type="parTrans" cxnId="{C2DDE3EA-2C84-1C45-AD17-C2C713CCC383}">
      <dgm:prSet/>
      <dgm:spPr/>
      <dgm:t>
        <a:bodyPr/>
        <a:lstStyle/>
        <a:p>
          <a:endParaRPr lang="en-US"/>
        </a:p>
      </dgm:t>
    </dgm:pt>
    <dgm:pt modelId="{4B03C526-5D7F-F245-B334-1D802DFD4C11}" type="sibTrans" cxnId="{C2DDE3EA-2C84-1C45-AD17-C2C713CCC383}">
      <dgm:prSet/>
      <dgm:spPr/>
      <dgm:t>
        <a:bodyPr/>
        <a:lstStyle/>
        <a:p>
          <a:endParaRPr lang="en-US"/>
        </a:p>
      </dgm:t>
    </dgm:pt>
    <dgm:pt modelId="{958AF413-BB25-3142-A685-67319629B34C}">
      <dgm:prSet phldrT="[Text]"/>
      <dgm:spPr/>
      <dgm:t>
        <a:bodyPr/>
        <a:lstStyle/>
        <a:p>
          <a:r>
            <a:rPr lang="en-US" dirty="0" smtClean="0"/>
            <a:t>Step by step </a:t>
          </a:r>
          <a:endParaRPr lang="en-US" dirty="0"/>
        </a:p>
      </dgm:t>
    </dgm:pt>
    <dgm:pt modelId="{0BDAEAC8-1C86-6449-81BA-6554744E62B4}" type="parTrans" cxnId="{4059E300-BE5B-CF4C-85A1-8372AD6139D7}">
      <dgm:prSet/>
      <dgm:spPr/>
      <dgm:t>
        <a:bodyPr/>
        <a:lstStyle/>
        <a:p>
          <a:endParaRPr lang="en-US"/>
        </a:p>
      </dgm:t>
    </dgm:pt>
    <dgm:pt modelId="{92BF6A10-E307-5D41-8A41-15D25986DE3E}" type="sibTrans" cxnId="{4059E300-BE5B-CF4C-85A1-8372AD6139D7}">
      <dgm:prSet/>
      <dgm:spPr/>
      <dgm:t>
        <a:bodyPr/>
        <a:lstStyle/>
        <a:p>
          <a:endParaRPr lang="en-US"/>
        </a:p>
      </dgm:t>
    </dgm:pt>
    <dgm:pt modelId="{239F8F23-DC4D-5149-8AD5-3A4AF1DDCC8B}">
      <dgm:prSet phldrT="[Text]"/>
      <dgm:spPr/>
      <dgm:t>
        <a:bodyPr/>
        <a:lstStyle/>
        <a:p>
          <a:r>
            <a:rPr lang="en-US" dirty="0" smtClean="0"/>
            <a:t>Plentiful review</a:t>
          </a:r>
          <a:endParaRPr lang="en-US" dirty="0"/>
        </a:p>
      </dgm:t>
    </dgm:pt>
    <dgm:pt modelId="{D46FDF3D-7438-9D45-AC94-B88664B09C38}" type="parTrans" cxnId="{2FCA42C9-85A6-FA47-ADA5-D789D651E06B}">
      <dgm:prSet/>
      <dgm:spPr/>
      <dgm:t>
        <a:bodyPr/>
        <a:lstStyle/>
        <a:p>
          <a:endParaRPr lang="en-US"/>
        </a:p>
      </dgm:t>
    </dgm:pt>
    <dgm:pt modelId="{EC7DB788-988D-D743-9927-19D7DD29A628}" type="sibTrans" cxnId="{2FCA42C9-85A6-FA47-ADA5-D789D651E06B}">
      <dgm:prSet/>
      <dgm:spPr/>
      <dgm:t>
        <a:bodyPr/>
        <a:lstStyle/>
        <a:p>
          <a:endParaRPr lang="en-US"/>
        </a:p>
      </dgm:t>
    </dgm:pt>
    <dgm:pt modelId="{8803F993-17F6-1F48-8F73-3A05C17EEF7C}">
      <dgm:prSet phldrT="[Text]"/>
      <dgm:spPr/>
      <dgm:t>
        <a:bodyPr/>
        <a:lstStyle/>
        <a:p>
          <a:r>
            <a:rPr lang="en-US" dirty="0" smtClean="0"/>
            <a:t>Core curriculum</a:t>
          </a:r>
          <a:endParaRPr lang="en-US" dirty="0"/>
        </a:p>
      </dgm:t>
    </dgm:pt>
    <dgm:pt modelId="{8542B38F-88C4-F64E-91A2-6DDA0794A030}" type="parTrans" cxnId="{D35EFFF4-46E3-1842-84AB-B2E5752CD2F9}">
      <dgm:prSet/>
      <dgm:spPr/>
      <dgm:t>
        <a:bodyPr/>
        <a:lstStyle/>
        <a:p>
          <a:endParaRPr lang="en-US"/>
        </a:p>
      </dgm:t>
    </dgm:pt>
    <dgm:pt modelId="{0659F9AF-A3DD-084F-AB5E-11911F966772}" type="sibTrans" cxnId="{D35EFFF4-46E3-1842-84AB-B2E5752CD2F9}">
      <dgm:prSet/>
      <dgm:spPr/>
      <dgm:t>
        <a:bodyPr/>
        <a:lstStyle/>
        <a:p>
          <a:endParaRPr lang="en-US"/>
        </a:p>
      </dgm:t>
    </dgm:pt>
    <dgm:pt modelId="{DFE98A49-1B53-B844-B37C-E49318502578}">
      <dgm:prSet phldrT="[Text]"/>
      <dgm:spPr/>
      <dgm:t>
        <a:bodyPr/>
        <a:lstStyle/>
        <a:p>
          <a:r>
            <a:rPr lang="en-US" dirty="0" smtClean="0"/>
            <a:t>Conceptual leaps</a:t>
          </a:r>
          <a:endParaRPr lang="en-US" dirty="0"/>
        </a:p>
      </dgm:t>
    </dgm:pt>
    <dgm:pt modelId="{57D96CB2-8669-8648-B91A-3289B43E6F61}" type="parTrans" cxnId="{8D0E1A1E-2F83-0346-A7D2-C8357CFEFF46}">
      <dgm:prSet/>
      <dgm:spPr/>
      <dgm:t>
        <a:bodyPr/>
        <a:lstStyle/>
        <a:p>
          <a:endParaRPr lang="en-US"/>
        </a:p>
      </dgm:t>
    </dgm:pt>
    <dgm:pt modelId="{5AA1D021-FF25-2548-877F-790CF00FA11B}" type="sibTrans" cxnId="{8D0E1A1E-2F83-0346-A7D2-C8357CFEFF46}">
      <dgm:prSet/>
      <dgm:spPr/>
      <dgm:t>
        <a:bodyPr/>
        <a:lstStyle/>
        <a:p>
          <a:endParaRPr lang="en-US"/>
        </a:p>
      </dgm:t>
    </dgm:pt>
    <dgm:pt modelId="{64578E13-A50B-ED46-9354-711C3137056F}">
      <dgm:prSet phldrT="[Text]"/>
      <dgm:spPr/>
      <dgm:t>
        <a:bodyPr/>
        <a:lstStyle/>
        <a:p>
          <a:r>
            <a:rPr lang="en-US" dirty="0" smtClean="0"/>
            <a:t>Minimal review</a:t>
          </a:r>
          <a:endParaRPr lang="en-US" dirty="0"/>
        </a:p>
      </dgm:t>
    </dgm:pt>
    <dgm:pt modelId="{7385E1F4-6D62-C94F-A1C5-864CD43E1C67}" type="parTrans" cxnId="{2F5D16C1-4DAA-8640-A786-C3101F4BFA3F}">
      <dgm:prSet/>
      <dgm:spPr/>
      <dgm:t>
        <a:bodyPr/>
        <a:lstStyle/>
        <a:p>
          <a:endParaRPr lang="en-US"/>
        </a:p>
      </dgm:t>
    </dgm:pt>
    <dgm:pt modelId="{0A63F32A-E1CE-3542-ABE6-CE487ECA6B8F}" type="sibTrans" cxnId="{2F5D16C1-4DAA-8640-A786-C3101F4BFA3F}">
      <dgm:prSet/>
      <dgm:spPr/>
      <dgm:t>
        <a:bodyPr/>
        <a:lstStyle/>
        <a:p>
          <a:endParaRPr lang="en-US"/>
        </a:p>
      </dgm:t>
    </dgm:pt>
    <dgm:pt modelId="{B58E104D-9FC5-A740-9759-37F19DE65E68}">
      <dgm:prSet phldrT="[Text]"/>
      <dgm:spPr/>
      <dgm:t>
        <a:bodyPr/>
        <a:lstStyle/>
        <a:p>
          <a:r>
            <a:rPr lang="en-US" dirty="0" smtClean="0"/>
            <a:t>Advanced topics</a:t>
          </a:r>
          <a:endParaRPr lang="en-US" dirty="0"/>
        </a:p>
      </dgm:t>
    </dgm:pt>
    <dgm:pt modelId="{70D04A81-DD68-6948-96B5-1FAD8493613A}" type="parTrans" cxnId="{18BC0C13-ADFF-4A43-AB01-B55EE2E8E892}">
      <dgm:prSet/>
      <dgm:spPr/>
      <dgm:t>
        <a:bodyPr/>
        <a:lstStyle/>
        <a:p>
          <a:endParaRPr lang="en-US"/>
        </a:p>
      </dgm:t>
    </dgm:pt>
    <dgm:pt modelId="{A83B2CE0-C705-A440-B199-DAD0C742BCBC}" type="sibTrans" cxnId="{18BC0C13-ADFF-4A43-AB01-B55EE2E8E892}">
      <dgm:prSet/>
      <dgm:spPr/>
      <dgm:t>
        <a:bodyPr/>
        <a:lstStyle/>
        <a:p>
          <a:endParaRPr lang="en-US"/>
        </a:p>
      </dgm:t>
    </dgm:pt>
    <dgm:pt modelId="{B5A8DC58-8ABA-2949-A44F-72E7F993A6A1}" type="pres">
      <dgm:prSet presAssocID="{2E3F1221-66FC-DC41-8FFD-CAB94605A35D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67EA6E9E-F35F-934B-83ED-522A760DF90A}" type="pres">
      <dgm:prSet presAssocID="{DDA8674F-9439-7345-BE6B-7A0C2DCAAD57}" presName="root" presStyleCnt="0">
        <dgm:presLayoutVars>
          <dgm:chMax/>
          <dgm:chPref/>
        </dgm:presLayoutVars>
      </dgm:prSet>
      <dgm:spPr/>
    </dgm:pt>
    <dgm:pt modelId="{40E27827-D4BF-3A4C-8EB3-4F89558EA2B0}" type="pres">
      <dgm:prSet presAssocID="{DDA8674F-9439-7345-BE6B-7A0C2DCAAD57}" presName="rootComposite" presStyleCnt="0">
        <dgm:presLayoutVars/>
      </dgm:prSet>
      <dgm:spPr/>
    </dgm:pt>
    <dgm:pt modelId="{C5E76FCE-0FBE-BA49-84D5-B54956188B4C}" type="pres">
      <dgm:prSet presAssocID="{DDA8674F-9439-7345-BE6B-7A0C2DCAAD57}" presName="ParentAccent" presStyleLbl="alignNode1" presStyleIdx="0" presStyleCnt="2"/>
      <dgm:spPr/>
    </dgm:pt>
    <dgm:pt modelId="{E7F2D675-A82F-AF40-95AC-2ABCE49B5FAE}" type="pres">
      <dgm:prSet presAssocID="{DDA8674F-9439-7345-BE6B-7A0C2DCAAD57}" presName="ParentSmallAccent" presStyleLbl="fgAcc1" presStyleIdx="0" presStyleCnt="2"/>
      <dgm:spPr/>
    </dgm:pt>
    <dgm:pt modelId="{F05EFE02-597D-C448-B0DC-CA3F868D9193}" type="pres">
      <dgm:prSet presAssocID="{DDA8674F-9439-7345-BE6B-7A0C2DCAAD57}" presName="Parent" presStyleLbl="revTx" presStyleIdx="0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F04474-6977-9F40-B6FA-F99D55AC0A17}" type="pres">
      <dgm:prSet presAssocID="{DDA8674F-9439-7345-BE6B-7A0C2DCAAD57}" presName="childShape" presStyleCnt="0">
        <dgm:presLayoutVars>
          <dgm:chMax val="0"/>
          <dgm:chPref val="0"/>
        </dgm:presLayoutVars>
      </dgm:prSet>
      <dgm:spPr/>
    </dgm:pt>
    <dgm:pt modelId="{C4F1605A-DB95-FF42-81C5-5C59CDC561A9}" type="pres">
      <dgm:prSet presAssocID="{958AF413-BB25-3142-A685-67319629B34C}" presName="childComposite" presStyleCnt="0">
        <dgm:presLayoutVars>
          <dgm:chMax val="0"/>
          <dgm:chPref val="0"/>
        </dgm:presLayoutVars>
      </dgm:prSet>
      <dgm:spPr/>
    </dgm:pt>
    <dgm:pt modelId="{4BC3FBC0-ED48-B44B-B585-1DBE760A5FBD}" type="pres">
      <dgm:prSet presAssocID="{958AF413-BB25-3142-A685-67319629B34C}" presName="ChildAccent" presStyleLbl="solidFgAcc1" presStyleIdx="0" presStyleCnt="6"/>
      <dgm:spPr/>
    </dgm:pt>
    <dgm:pt modelId="{CBC4FEB2-0DD8-DC45-8EEF-9A2E8CA081BC}" type="pres">
      <dgm:prSet presAssocID="{958AF413-BB25-3142-A685-67319629B34C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54B793-2E7B-1E4C-9C75-DB89E59C52E5}" type="pres">
      <dgm:prSet presAssocID="{239F8F23-DC4D-5149-8AD5-3A4AF1DDCC8B}" presName="childComposite" presStyleCnt="0">
        <dgm:presLayoutVars>
          <dgm:chMax val="0"/>
          <dgm:chPref val="0"/>
        </dgm:presLayoutVars>
      </dgm:prSet>
      <dgm:spPr/>
    </dgm:pt>
    <dgm:pt modelId="{E788AF49-F9A6-AE43-9548-C9D8F43900EA}" type="pres">
      <dgm:prSet presAssocID="{239F8F23-DC4D-5149-8AD5-3A4AF1DDCC8B}" presName="ChildAccent" presStyleLbl="solidFgAcc1" presStyleIdx="1" presStyleCnt="6"/>
      <dgm:spPr/>
    </dgm:pt>
    <dgm:pt modelId="{7F9856C3-AB50-274B-9226-CC3CA71A326E}" type="pres">
      <dgm:prSet presAssocID="{239F8F23-DC4D-5149-8AD5-3A4AF1DDCC8B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326840-9C79-F34B-8758-A4BE5754FCF2}" type="pres">
      <dgm:prSet presAssocID="{8803F993-17F6-1F48-8F73-3A05C17EEF7C}" presName="childComposite" presStyleCnt="0">
        <dgm:presLayoutVars>
          <dgm:chMax val="0"/>
          <dgm:chPref val="0"/>
        </dgm:presLayoutVars>
      </dgm:prSet>
      <dgm:spPr/>
    </dgm:pt>
    <dgm:pt modelId="{C4FC3782-6CCE-6A4C-8314-5AB3CEB6A297}" type="pres">
      <dgm:prSet presAssocID="{8803F993-17F6-1F48-8F73-3A05C17EEF7C}" presName="ChildAccent" presStyleLbl="solidFgAcc1" presStyleIdx="2" presStyleCnt="6"/>
      <dgm:spPr/>
    </dgm:pt>
    <dgm:pt modelId="{434D1DFF-AACA-0F48-9712-1F9825D2EA75}" type="pres">
      <dgm:prSet presAssocID="{8803F993-17F6-1F48-8F73-3A05C17EEF7C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CFFAB0-8EEE-D340-96D6-DD2B3355B820}" type="pres">
      <dgm:prSet presAssocID="{9A7B5565-7718-D640-BAA0-EC46824F6555}" presName="root" presStyleCnt="0">
        <dgm:presLayoutVars>
          <dgm:chMax/>
          <dgm:chPref/>
        </dgm:presLayoutVars>
      </dgm:prSet>
      <dgm:spPr/>
    </dgm:pt>
    <dgm:pt modelId="{92C37146-70B3-9D4D-8CC8-2EF9251DDAD9}" type="pres">
      <dgm:prSet presAssocID="{9A7B5565-7718-D640-BAA0-EC46824F6555}" presName="rootComposite" presStyleCnt="0">
        <dgm:presLayoutVars/>
      </dgm:prSet>
      <dgm:spPr/>
    </dgm:pt>
    <dgm:pt modelId="{C4A6DF46-1A03-E443-8B79-C0F23D95D577}" type="pres">
      <dgm:prSet presAssocID="{9A7B5565-7718-D640-BAA0-EC46824F6555}" presName="ParentAccent" presStyleLbl="alignNode1" presStyleIdx="1" presStyleCnt="2"/>
      <dgm:spPr/>
    </dgm:pt>
    <dgm:pt modelId="{DE9B1DE8-330A-464D-B3E9-A17820F4B3FE}" type="pres">
      <dgm:prSet presAssocID="{9A7B5565-7718-D640-BAA0-EC46824F6555}" presName="ParentSmallAccent" presStyleLbl="fgAcc1" presStyleIdx="1" presStyleCnt="2"/>
      <dgm:spPr/>
    </dgm:pt>
    <dgm:pt modelId="{7535CE68-34C2-C046-B4BA-EB69A3F6D649}" type="pres">
      <dgm:prSet presAssocID="{9A7B5565-7718-D640-BAA0-EC46824F6555}" presName="Parent" presStyleLbl="revTx" presStyleIdx="4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3459F7-5E78-E242-8F0A-EC1F116171B6}" type="pres">
      <dgm:prSet presAssocID="{9A7B5565-7718-D640-BAA0-EC46824F6555}" presName="childShape" presStyleCnt="0">
        <dgm:presLayoutVars>
          <dgm:chMax val="0"/>
          <dgm:chPref val="0"/>
        </dgm:presLayoutVars>
      </dgm:prSet>
      <dgm:spPr/>
    </dgm:pt>
    <dgm:pt modelId="{78FAF32D-835C-4E4F-95FD-C24B50A69FA2}" type="pres">
      <dgm:prSet presAssocID="{DFE98A49-1B53-B844-B37C-E49318502578}" presName="childComposite" presStyleCnt="0">
        <dgm:presLayoutVars>
          <dgm:chMax val="0"/>
          <dgm:chPref val="0"/>
        </dgm:presLayoutVars>
      </dgm:prSet>
      <dgm:spPr/>
    </dgm:pt>
    <dgm:pt modelId="{9226710E-F302-DA4E-8ED4-6046D4862B26}" type="pres">
      <dgm:prSet presAssocID="{DFE98A49-1B53-B844-B37C-E49318502578}" presName="ChildAccent" presStyleLbl="solidFgAcc1" presStyleIdx="3" presStyleCnt="6"/>
      <dgm:spPr/>
    </dgm:pt>
    <dgm:pt modelId="{B311FBC2-0FC7-E440-A9B4-74E8C7A9C762}" type="pres">
      <dgm:prSet presAssocID="{DFE98A49-1B53-B844-B37C-E49318502578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C31D5B-C866-CD4F-B4AB-F6C5E7F13E0E}" type="pres">
      <dgm:prSet presAssocID="{64578E13-A50B-ED46-9354-711C3137056F}" presName="childComposite" presStyleCnt="0">
        <dgm:presLayoutVars>
          <dgm:chMax val="0"/>
          <dgm:chPref val="0"/>
        </dgm:presLayoutVars>
      </dgm:prSet>
      <dgm:spPr/>
    </dgm:pt>
    <dgm:pt modelId="{D21B2A81-4F6A-6845-A09A-2BF9D1C65EE4}" type="pres">
      <dgm:prSet presAssocID="{64578E13-A50B-ED46-9354-711C3137056F}" presName="ChildAccent" presStyleLbl="solidFgAcc1" presStyleIdx="4" presStyleCnt="6"/>
      <dgm:spPr/>
    </dgm:pt>
    <dgm:pt modelId="{A9D49D24-3279-6E47-A23C-687B645F5B3D}" type="pres">
      <dgm:prSet presAssocID="{64578E13-A50B-ED46-9354-711C3137056F}" presName="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D64210-19A1-684C-B286-6139AE076F48}" type="pres">
      <dgm:prSet presAssocID="{B58E104D-9FC5-A740-9759-37F19DE65E68}" presName="childComposite" presStyleCnt="0">
        <dgm:presLayoutVars>
          <dgm:chMax val="0"/>
          <dgm:chPref val="0"/>
        </dgm:presLayoutVars>
      </dgm:prSet>
      <dgm:spPr/>
    </dgm:pt>
    <dgm:pt modelId="{BEF8248C-EEE7-C247-A818-C36B17029D5F}" type="pres">
      <dgm:prSet presAssocID="{B58E104D-9FC5-A740-9759-37F19DE65E68}" presName="ChildAccent" presStyleLbl="solidFgAcc1" presStyleIdx="5" presStyleCnt="6"/>
      <dgm:spPr/>
    </dgm:pt>
    <dgm:pt modelId="{792C1079-DE1B-094B-A2F7-D7CE2C770841}" type="pres">
      <dgm:prSet presAssocID="{B58E104D-9FC5-A740-9759-37F19DE65E68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8F5368-0EB8-F841-BAF3-A9C95867E94C}" type="presOf" srcId="{958AF413-BB25-3142-A685-67319629B34C}" destId="{CBC4FEB2-0DD8-DC45-8EEF-9A2E8CA081BC}" srcOrd="0" destOrd="0" presId="urn:microsoft.com/office/officeart/2008/layout/SquareAccentList"/>
    <dgm:cxn modelId="{18BC0C13-ADFF-4A43-AB01-B55EE2E8E892}" srcId="{9A7B5565-7718-D640-BAA0-EC46824F6555}" destId="{B58E104D-9FC5-A740-9759-37F19DE65E68}" srcOrd="2" destOrd="0" parTransId="{70D04A81-DD68-6948-96B5-1FAD8493613A}" sibTransId="{A83B2CE0-C705-A440-B199-DAD0C742BCBC}"/>
    <dgm:cxn modelId="{D35EFFF4-46E3-1842-84AB-B2E5752CD2F9}" srcId="{DDA8674F-9439-7345-BE6B-7A0C2DCAAD57}" destId="{8803F993-17F6-1F48-8F73-3A05C17EEF7C}" srcOrd="2" destOrd="0" parTransId="{8542B38F-88C4-F64E-91A2-6DDA0794A030}" sibTransId="{0659F9AF-A3DD-084F-AB5E-11911F966772}"/>
    <dgm:cxn modelId="{88FF204A-49A9-C14F-9655-8B7BE6BB6FB9}" type="presOf" srcId="{DFE98A49-1B53-B844-B37C-E49318502578}" destId="{B311FBC2-0FC7-E440-A9B4-74E8C7A9C762}" srcOrd="0" destOrd="0" presId="urn:microsoft.com/office/officeart/2008/layout/SquareAccentList"/>
    <dgm:cxn modelId="{2F5D16C1-4DAA-8640-A786-C3101F4BFA3F}" srcId="{9A7B5565-7718-D640-BAA0-EC46824F6555}" destId="{64578E13-A50B-ED46-9354-711C3137056F}" srcOrd="1" destOrd="0" parTransId="{7385E1F4-6D62-C94F-A1C5-864CD43E1C67}" sibTransId="{0A63F32A-E1CE-3542-ABE6-CE487ECA6B8F}"/>
    <dgm:cxn modelId="{F6C55F72-DDD8-AE4F-81E8-294C7ABBEF65}" type="presOf" srcId="{64578E13-A50B-ED46-9354-711C3137056F}" destId="{A9D49D24-3279-6E47-A23C-687B645F5B3D}" srcOrd="0" destOrd="0" presId="urn:microsoft.com/office/officeart/2008/layout/SquareAccentList"/>
    <dgm:cxn modelId="{C1F55A88-55B8-0345-92BA-A0CAED73EC6C}" type="presOf" srcId="{DDA8674F-9439-7345-BE6B-7A0C2DCAAD57}" destId="{F05EFE02-597D-C448-B0DC-CA3F868D9193}" srcOrd="0" destOrd="0" presId="urn:microsoft.com/office/officeart/2008/layout/SquareAccentList"/>
    <dgm:cxn modelId="{BFB5777B-2DEE-C247-89B5-E065B8B101AB}" type="presOf" srcId="{2E3F1221-66FC-DC41-8FFD-CAB94605A35D}" destId="{B5A8DC58-8ABA-2949-A44F-72E7F993A6A1}" srcOrd="0" destOrd="0" presId="urn:microsoft.com/office/officeart/2008/layout/SquareAccentList"/>
    <dgm:cxn modelId="{3710D231-7BD5-7345-AB5D-368A67A847B4}" type="presOf" srcId="{9A7B5565-7718-D640-BAA0-EC46824F6555}" destId="{7535CE68-34C2-C046-B4BA-EB69A3F6D649}" srcOrd="0" destOrd="0" presId="urn:microsoft.com/office/officeart/2008/layout/SquareAccentList"/>
    <dgm:cxn modelId="{4059E300-BE5B-CF4C-85A1-8372AD6139D7}" srcId="{DDA8674F-9439-7345-BE6B-7A0C2DCAAD57}" destId="{958AF413-BB25-3142-A685-67319629B34C}" srcOrd="0" destOrd="0" parTransId="{0BDAEAC8-1C86-6449-81BA-6554744E62B4}" sibTransId="{92BF6A10-E307-5D41-8A41-15D25986DE3E}"/>
    <dgm:cxn modelId="{1E9C8A3D-7AE9-5D46-A29C-FEE729540313}" type="presOf" srcId="{B58E104D-9FC5-A740-9759-37F19DE65E68}" destId="{792C1079-DE1B-094B-A2F7-D7CE2C770841}" srcOrd="0" destOrd="0" presId="urn:microsoft.com/office/officeart/2008/layout/SquareAccentList"/>
    <dgm:cxn modelId="{C2DDE3EA-2C84-1C45-AD17-C2C713CCC383}" srcId="{2E3F1221-66FC-DC41-8FFD-CAB94605A35D}" destId="{9A7B5565-7718-D640-BAA0-EC46824F6555}" srcOrd="1" destOrd="0" parTransId="{18DF1C5D-1FA8-EC4F-BDE0-0F48233037E1}" sibTransId="{4B03C526-5D7F-F245-B334-1D802DFD4C11}"/>
    <dgm:cxn modelId="{EB5E74AE-1518-F341-8E40-B39E421A30C4}" type="presOf" srcId="{8803F993-17F6-1F48-8F73-3A05C17EEF7C}" destId="{434D1DFF-AACA-0F48-9712-1F9825D2EA75}" srcOrd="0" destOrd="0" presId="urn:microsoft.com/office/officeart/2008/layout/SquareAccentList"/>
    <dgm:cxn modelId="{2410FAE5-7FE5-7141-A6D1-595F8F54C720}" srcId="{2E3F1221-66FC-DC41-8FFD-CAB94605A35D}" destId="{DDA8674F-9439-7345-BE6B-7A0C2DCAAD57}" srcOrd="0" destOrd="0" parTransId="{22CC7810-8956-7444-BD56-3832FB7CD884}" sibTransId="{656EFFB6-48DE-1B46-A32F-4471E924557A}"/>
    <dgm:cxn modelId="{2FCA42C9-85A6-FA47-ADA5-D789D651E06B}" srcId="{DDA8674F-9439-7345-BE6B-7A0C2DCAAD57}" destId="{239F8F23-DC4D-5149-8AD5-3A4AF1DDCC8B}" srcOrd="1" destOrd="0" parTransId="{D46FDF3D-7438-9D45-AC94-B88664B09C38}" sibTransId="{EC7DB788-988D-D743-9927-19D7DD29A628}"/>
    <dgm:cxn modelId="{2408781E-B0E5-DC42-91B5-0D7D8A37BD11}" type="presOf" srcId="{239F8F23-DC4D-5149-8AD5-3A4AF1DDCC8B}" destId="{7F9856C3-AB50-274B-9226-CC3CA71A326E}" srcOrd="0" destOrd="0" presId="urn:microsoft.com/office/officeart/2008/layout/SquareAccentList"/>
    <dgm:cxn modelId="{8D0E1A1E-2F83-0346-A7D2-C8357CFEFF46}" srcId="{9A7B5565-7718-D640-BAA0-EC46824F6555}" destId="{DFE98A49-1B53-B844-B37C-E49318502578}" srcOrd="0" destOrd="0" parTransId="{57D96CB2-8669-8648-B91A-3289B43E6F61}" sibTransId="{5AA1D021-FF25-2548-877F-790CF00FA11B}"/>
    <dgm:cxn modelId="{561BCFF3-C691-1242-94C1-35F42A61FF8C}" type="presParOf" srcId="{B5A8DC58-8ABA-2949-A44F-72E7F993A6A1}" destId="{67EA6E9E-F35F-934B-83ED-522A760DF90A}" srcOrd="0" destOrd="0" presId="urn:microsoft.com/office/officeart/2008/layout/SquareAccentList"/>
    <dgm:cxn modelId="{76D91A30-FF37-674E-A988-FB24B22CE3BD}" type="presParOf" srcId="{67EA6E9E-F35F-934B-83ED-522A760DF90A}" destId="{40E27827-D4BF-3A4C-8EB3-4F89558EA2B0}" srcOrd="0" destOrd="0" presId="urn:microsoft.com/office/officeart/2008/layout/SquareAccentList"/>
    <dgm:cxn modelId="{B1539C28-882B-F441-9A71-4A0711D2B9C0}" type="presParOf" srcId="{40E27827-D4BF-3A4C-8EB3-4F89558EA2B0}" destId="{C5E76FCE-0FBE-BA49-84D5-B54956188B4C}" srcOrd="0" destOrd="0" presId="urn:microsoft.com/office/officeart/2008/layout/SquareAccentList"/>
    <dgm:cxn modelId="{90DC9BF5-4EE8-6945-B9CF-883293A12291}" type="presParOf" srcId="{40E27827-D4BF-3A4C-8EB3-4F89558EA2B0}" destId="{E7F2D675-A82F-AF40-95AC-2ABCE49B5FAE}" srcOrd="1" destOrd="0" presId="urn:microsoft.com/office/officeart/2008/layout/SquareAccentList"/>
    <dgm:cxn modelId="{2E309948-98CC-6841-95E8-039985A87E4F}" type="presParOf" srcId="{40E27827-D4BF-3A4C-8EB3-4F89558EA2B0}" destId="{F05EFE02-597D-C448-B0DC-CA3F868D9193}" srcOrd="2" destOrd="0" presId="urn:microsoft.com/office/officeart/2008/layout/SquareAccentList"/>
    <dgm:cxn modelId="{37914F7A-6826-C34B-8AAA-F24897AD28F0}" type="presParOf" srcId="{67EA6E9E-F35F-934B-83ED-522A760DF90A}" destId="{91F04474-6977-9F40-B6FA-F99D55AC0A17}" srcOrd="1" destOrd="0" presId="urn:microsoft.com/office/officeart/2008/layout/SquareAccentList"/>
    <dgm:cxn modelId="{44B528C5-93A7-9C4B-9EF1-61806463DA43}" type="presParOf" srcId="{91F04474-6977-9F40-B6FA-F99D55AC0A17}" destId="{C4F1605A-DB95-FF42-81C5-5C59CDC561A9}" srcOrd="0" destOrd="0" presId="urn:microsoft.com/office/officeart/2008/layout/SquareAccentList"/>
    <dgm:cxn modelId="{F733F93B-DAF8-994A-97FE-EBDD961D471A}" type="presParOf" srcId="{C4F1605A-DB95-FF42-81C5-5C59CDC561A9}" destId="{4BC3FBC0-ED48-B44B-B585-1DBE760A5FBD}" srcOrd="0" destOrd="0" presId="urn:microsoft.com/office/officeart/2008/layout/SquareAccentList"/>
    <dgm:cxn modelId="{9BB72AB9-17C3-8C4E-8488-7E11444017F0}" type="presParOf" srcId="{C4F1605A-DB95-FF42-81C5-5C59CDC561A9}" destId="{CBC4FEB2-0DD8-DC45-8EEF-9A2E8CA081BC}" srcOrd="1" destOrd="0" presId="urn:microsoft.com/office/officeart/2008/layout/SquareAccentList"/>
    <dgm:cxn modelId="{7F4246F6-DB79-ED44-930F-B9DA2C17D210}" type="presParOf" srcId="{91F04474-6977-9F40-B6FA-F99D55AC0A17}" destId="{F354B793-2E7B-1E4C-9C75-DB89E59C52E5}" srcOrd="1" destOrd="0" presId="urn:microsoft.com/office/officeart/2008/layout/SquareAccentList"/>
    <dgm:cxn modelId="{ACD279FA-719D-B941-9BC7-63F6E070B0FA}" type="presParOf" srcId="{F354B793-2E7B-1E4C-9C75-DB89E59C52E5}" destId="{E788AF49-F9A6-AE43-9548-C9D8F43900EA}" srcOrd="0" destOrd="0" presId="urn:microsoft.com/office/officeart/2008/layout/SquareAccentList"/>
    <dgm:cxn modelId="{97D449C4-2604-5B41-BFA8-F1B97B8E34D4}" type="presParOf" srcId="{F354B793-2E7B-1E4C-9C75-DB89E59C52E5}" destId="{7F9856C3-AB50-274B-9226-CC3CA71A326E}" srcOrd="1" destOrd="0" presId="urn:microsoft.com/office/officeart/2008/layout/SquareAccentList"/>
    <dgm:cxn modelId="{5D37A359-BE61-CD48-8994-AF48551ED915}" type="presParOf" srcId="{91F04474-6977-9F40-B6FA-F99D55AC0A17}" destId="{F0326840-9C79-F34B-8758-A4BE5754FCF2}" srcOrd="2" destOrd="0" presId="urn:microsoft.com/office/officeart/2008/layout/SquareAccentList"/>
    <dgm:cxn modelId="{821E8362-9DF6-1B43-89D7-16F2C078DC3C}" type="presParOf" srcId="{F0326840-9C79-F34B-8758-A4BE5754FCF2}" destId="{C4FC3782-6CCE-6A4C-8314-5AB3CEB6A297}" srcOrd="0" destOrd="0" presId="urn:microsoft.com/office/officeart/2008/layout/SquareAccentList"/>
    <dgm:cxn modelId="{44F119A2-FC02-BA4B-8B68-0FF2FD426042}" type="presParOf" srcId="{F0326840-9C79-F34B-8758-A4BE5754FCF2}" destId="{434D1DFF-AACA-0F48-9712-1F9825D2EA75}" srcOrd="1" destOrd="0" presId="urn:microsoft.com/office/officeart/2008/layout/SquareAccentList"/>
    <dgm:cxn modelId="{6EC0636E-FA9D-DC46-9BFC-46AB418CB413}" type="presParOf" srcId="{B5A8DC58-8ABA-2949-A44F-72E7F993A6A1}" destId="{F8CFFAB0-8EEE-D340-96D6-DD2B3355B820}" srcOrd="1" destOrd="0" presId="urn:microsoft.com/office/officeart/2008/layout/SquareAccentList"/>
    <dgm:cxn modelId="{C174C8A5-FBF3-0B4C-9762-6909F63D2204}" type="presParOf" srcId="{F8CFFAB0-8EEE-D340-96D6-DD2B3355B820}" destId="{92C37146-70B3-9D4D-8CC8-2EF9251DDAD9}" srcOrd="0" destOrd="0" presId="urn:microsoft.com/office/officeart/2008/layout/SquareAccentList"/>
    <dgm:cxn modelId="{95660873-B6EE-B34C-B161-05BD07A9CE40}" type="presParOf" srcId="{92C37146-70B3-9D4D-8CC8-2EF9251DDAD9}" destId="{C4A6DF46-1A03-E443-8B79-C0F23D95D577}" srcOrd="0" destOrd="0" presId="urn:microsoft.com/office/officeart/2008/layout/SquareAccentList"/>
    <dgm:cxn modelId="{D925B0A7-B266-DE45-80F2-EB6C9600EFC4}" type="presParOf" srcId="{92C37146-70B3-9D4D-8CC8-2EF9251DDAD9}" destId="{DE9B1DE8-330A-464D-B3E9-A17820F4B3FE}" srcOrd="1" destOrd="0" presId="urn:microsoft.com/office/officeart/2008/layout/SquareAccentList"/>
    <dgm:cxn modelId="{31A26EFE-E98D-0B4E-96BD-4E3BE81296CE}" type="presParOf" srcId="{92C37146-70B3-9D4D-8CC8-2EF9251DDAD9}" destId="{7535CE68-34C2-C046-B4BA-EB69A3F6D649}" srcOrd="2" destOrd="0" presId="urn:microsoft.com/office/officeart/2008/layout/SquareAccentList"/>
    <dgm:cxn modelId="{2DB33F03-0835-E94D-8A7D-F66E5731582C}" type="presParOf" srcId="{F8CFFAB0-8EEE-D340-96D6-DD2B3355B820}" destId="{CA3459F7-5E78-E242-8F0A-EC1F116171B6}" srcOrd="1" destOrd="0" presId="urn:microsoft.com/office/officeart/2008/layout/SquareAccentList"/>
    <dgm:cxn modelId="{C40C4751-46E6-F543-9FD2-D6A15E4DCA63}" type="presParOf" srcId="{CA3459F7-5E78-E242-8F0A-EC1F116171B6}" destId="{78FAF32D-835C-4E4F-95FD-C24B50A69FA2}" srcOrd="0" destOrd="0" presId="urn:microsoft.com/office/officeart/2008/layout/SquareAccentList"/>
    <dgm:cxn modelId="{4716FC8E-BC11-D34C-9263-3CA9C824A37A}" type="presParOf" srcId="{78FAF32D-835C-4E4F-95FD-C24B50A69FA2}" destId="{9226710E-F302-DA4E-8ED4-6046D4862B26}" srcOrd="0" destOrd="0" presId="urn:microsoft.com/office/officeart/2008/layout/SquareAccentList"/>
    <dgm:cxn modelId="{56640A7D-51D1-8F4E-96D6-A6968C0A6EE5}" type="presParOf" srcId="{78FAF32D-835C-4E4F-95FD-C24B50A69FA2}" destId="{B311FBC2-0FC7-E440-A9B4-74E8C7A9C762}" srcOrd="1" destOrd="0" presId="urn:microsoft.com/office/officeart/2008/layout/SquareAccentList"/>
    <dgm:cxn modelId="{66577223-92C1-FD42-A392-FE18BEE1CE88}" type="presParOf" srcId="{CA3459F7-5E78-E242-8F0A-EC1F116171B6}" destId="{CBC31D5B-C866-CD4F-B4AB-F6C5E7F13E0E}" srcOrd="1" destOrd="0" presId="urn:microsoft.com/office/officeart/2008/layout/SquareAccentList"/>
    <dgm:cxn modelId="{4F5EA340-0031-2142-AC75-EA2F777CCAB1}" type="presParOf" srcId="{CBC31D5B-C866-CD4F-B4AB-F6C5E7F13E0E}" destId="{D21B2A81-4F6A-6845-A09A-2BF9D1C65EE4}" srcOrd="0" destOrd="0" presId="urn:microsoft.com/office/officeart/2008/layout/SquareAccentList"/>
    <dgm:cxn modelId="{BDAEEA05-50BA-E64A-918F-EFE9A9E4476F}" type="presParOf" srcId="{CBC31D5B-C866-CD4F-B4AB-F6C5E7F13E0E}" destId="{A9D49D24-3279-6E47-A23C-687B645F5B3D}" srcOrd="1" destOrd="0" presId="urn:microsoft.com/office/officeart/2008/layout/SquareAccentList"/>
    <dgm:cxn modelId="{1E88F358-642D-2644-A8B5-B7B166F3D48E}" type="presParOf" srcId="{CA3459F7-5E78-E242-8F0A-EC1F116171B6}" destId="{E2D64210-19A1-684C-B286-6139AE076F48}" srcOrd="2" destOrd="0" presId="urn:microsoft.com/office/officeart/2008/layout/SquareAccentList"/>
    <dgm:cxn modelId="{EBDCA630-8830-4F4F-9794-8CB5191004DB}" type="presParOf" srcId="{E2D64210-19A1-684C-B286-6139AE076F48}" destId="{BEF8248C-EEE7-C247-A818-C36B17029D5F}" srcOrd="0" destOrd="0" presId="urn:microsoft.com/office/officeart/2008/layout/SquareAccentList"/>
    <dgm:cxn modelId="{8F48B21F-1CFC-7746-93E0-83188253739C}" type="presParOf" srcId="{E2D64210-19A1-684C-B286-6139AE076F48}" destId="{792C1079-DE1B-094B-A2F7-D7CE2C770841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7B0035-1A83-EF47-A766-079C11B6EA3A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B5DA94-FF33-D948-9BE0-C5FC5D7F1E97}">
      <dgm:prSet phldrT="[Text]"/>
      <dgm:spPr/>
      <dgm:t>
        <a:bodyPr/>
        <a:lstStyle/>
        <a:p>
          <a:r>
            <a:rPr lang="en-US" dirty="0" smtClean="0"/>
            <a:t>Multimedia</a:t>
          </a:r>
          <a:endParaRPr lang="en-US" dirty="0"/>
        </a:p>
      </dgm:t>
    </dgm:pt>
    <dgm:pt modelId="{6F5E3B08-E0AF-7045-A15D-5E29E7BA33C0}" type="parTrans" cxnId="{1787EC47-226D-894B-990B-E7836BEB29FB}">
      <dgm:prSet/>
      <dgm:spPr/>
      <dgm:t>
        <a:bodyPr/>
        <a:lstStyle/>
        <a:p>
          <a:endParaRPr lang="en-US"/>
        </a:p>
      </dgm:t>
    </dgm:pt>
    <dgm:pt modelId="{EE26C2AE-ECFE-144E-B2F9-196EC1B4E39D}" type="sibTrans" cxnId="{1787EC47-226D-894B-990B-E7836BEB29FB}">
      <dgm:prSet/>
      <dgm:spPr/>
      <dgm:t>
        <a:bodyPr/>
        <a:lstStyle/>
        <a:p>
          <a:endParaRPr lang="en-US"/>
        </a:p>
      </dgm:t>
    </dgm:pt>
    <dgm:pt modelId="{C3D83508-7769-884C-81F7-20DC60DDFEAF}">
      <dgm:prSet phldrT="[Text]"/>
      <dgm:spPr/>
      <dgm:t>
        <a:bodyPr/>
        <a:lstStyle/>
        <a:p>
          <a:r>
            <a:rPr lang="en-US" dirty="0" smtClean="0"/>
            <a:t>Self-paced</a:t>
          </a:r>
          <a:endParaRPr lang="en-US" dirty="0"/>
        </a:p>
      </dgm:t>
    </dgm:pt>
    <dgm:pt modelId="{32E1C24A-4150-644C-A058-AB67307437A4}" type="parTrans" cxnId="{C506958F-057C-A942-94D8-1BDB877106E9}">
      <dgm:prSet/>
      <dgm:spPr/>
      <dgm:t>
        <a:bodyPr/>
        <a:lstStyle/>
        <a:p>
          <a:endParaRPr lang="en-US"/>
        </a:p>
      </dgm:t>
    </dgm:pt>
    <dgm:pt modelId="{671A3275-AE13-434C-B8AC-46A91DFC133D}" type="sibTrans" cxnId="{C506958F-057C-A942-94D8-1BDB877106E9}">
      <dgm:prSet/>
      <dgm:spPr/>
      <dgm:t>
        <a:bodyPr/>
        <a:lstStyle/>
        <a:p>
          <a:endParaRPr lang="en-US"/>
        </a:p>
      </dgm:t>
    </dgm:pt>
    <dgm:pt modelId="{F14CFD13-639D-0549-BB15-DA28495B5B75}">
      <dgm:prSet phldrT="[Text]"/>
      <dgm:spPr/>
      <dgm:t>
        <a:bodyPr/>
        <a:lstStyle/>
        <a:p>
          <a:r>
            <a:rPr lang="en-US" dirty="0" smtClean="0"/>
            <a:t>Research-based</a:t>
          </a:r>
          <a:endParaRPr lang="en-US" dirty="0"/>
        </a:p>
      </dgm:t>
    </dgm:pt>
    <dgm:pt modelId="{CCD02F01-707F-694F-8809-3F258662CFFF}" type="parTrans" cxnId="{B24DF3C0-ACC4-2E4C-828D-D18C4E90EBD8}">
      <dgm:prSet/>
      <dgm:spPr/>
      <dgm:t>
        <a:bodyPr/>
        <a:lstStyle/>
        <a:p>
          <a:endParaRPr lang="en-US"/>
        </a:p>
      </dgm:t>
    </dgm:pt>
    <dgm:pt modelId="{A20C3420-D723-4A4E-9144-5AD732DD58BF}" type="sibTrans" cxnId="{B24DF3C0-ACC4-2E4C-828D-D18C4E90EBD8}">
      <dgm:prSet/>
      <dgm:spPr/>
      <dgm:t>
        <a:bodyPr/>
        <a:lstStyle/>
        <a:p>
          <a:endParaRPr lang="en-US"/>
        </a:p>
      </dgm:t>
    </dgm:pt>
    <dgm:pt modelId="{541FAE5A-B62F-D541-BDC0-F62540B59970}">
      <dgm:prSet phldrT="[Text]"/>
      <dgm:spPr/>
      <dgm:t>
        <a:bodyPr/>
        <a:lstStyle/>
        <a:p>
          <a:r>
            <a:rPr lang="en-US" dirty="0" smtClean="0"/>
            <a:t>Stanford Supported</a:t>
          </a:r>
          <a:endParaRPr lang="en-US" dirty="0"/>
        </a:p>
      </dgm:t>
    </dgm:pt>
    <dgm:pt modelId="{B1614B39-77DD-B54B-82C8-87C65F6AE854}" type="parTrans" cxnId="{8608F7D0-A4E4-8D44-97D9-9EAC379FC5CB}">
      <dgm:prSet/>
      <dgm:spPr/>
      <dgm:t>
        <a:bodyPr/>
        <a:lstStyle/>
        <a:p>
          <a:endParaRPr lang="en-US"/>
        </a:p>
      </dgm:t>
    </dgm:pt>
    <dgm:pt modelId="{B60D351C-4172-4D4F-A3C0-80E825337422}" type="sibTrans" cxnId="{8608F7D0-A4E4-8D44-97D9-9EAC379FC5CB}">
      <dgm:prSet/>
      <dgm:spPr/>
      <dgm:t>
        <a:bodyPr/>
        <a:lstStyle/>
        <a:p>
          <a:endParaRPr lang="en-US"/>
        </a:p>
      </dgm:t>
    </dgm:pt>
    <dgm:pt modelId="{FC185D5C-26CB-3F4F-8869-EDBFC032C752}">
      <dgm:prSet phldrT="[Text]"/>
      <dgm:spPr/>
      <dgm:t>
        <a:bodyPr/>
        <a:lstStyle/>
        <a:p>
          <a:r>
            <a:rPr lang="en-US" dirty="0" smtClean="0"/>
            <a:t>One-on-one tutoring model</a:t>
          </a:r>
          <a:endParaRPr lang="en-US" dirty="0"/>
        </a:p>
      </dgm:t>
    </dgm:pt>
    <dgm:pt modelId="{E79A85D6-D31B-034A-87C5-9764D0D0EFC7}" type="parTrans" cxnId="{2EB1A70C-D813-EC49-A468-5D3840E30E6A}">
      <dgm:prSet/>
      <dgm:spPr/>
      <dgm:t>
        <a:bodyPr/>
        <a:lstStyle/>
        <a:p>
          <a:endParaRPr lang="en-US"/>
        </a:p>
      </dgm:t>
    </dgm:pt>
    <dgm:pt modelId="{DF00A4A3-7345-9249-9F55-F7F938FF70C9}" type="sibTrans" cxnId="{2EB1A70C-D813-EC49-A468-5D3840E30E6A}">
      <dgm:prSet/>
      <dgm:spPr/>
      <dgm:t>
        <a:bodyPr/>
        <a:lstStyle/>
        <a:p>
          <a:endParaRPr lang="en-US"/>
        </a:p>
      </dgm:t>
    </dgm:pt>
    <dgm:pt modelId="{EAACB64F-40B4-1842-B249-A6761916004A}">
      <dgm:prSet phldrT="[Text]"/>
      <dgm:spPr/>
      <dgm:t>
        <a:bodyPr/>
        <a:lstStyle/>
        <a:p>
          <a:r>
            <a:rPr lang="en-US" dirty="0" smtClean="0"/>
            <a:t>Rigorous</a:t>
          </a:r>
          <a:endParaRPr lang="en-US" dirty="0"/>
        </a:p>
      </dgm:t>
    </dgm:pt>
    <dgm:pt modelId="{12373B14-7DD6-FF4D-B486-5D44FAD587F1}" type="parTrans" cxnId="{49AED36D-066B-4B4A-AD9A-CB3159603738}">
      <dgm:prSet/>
      <dgm:spPr/>
      <dgm:t>
        <a:bodyPr/>
        <a:lstStyle/>
        <a:p>
          <a:endParaRPr lang="en-US"/>
        </a:p>
      </dgm:t>
    </dgm:pt>
    <dgm:pt modelId="{82478148-260E-1848-861B-4CFA66BF0F02}" type="sibTrans" cxnId="{49AED36D-066B-4B4A-AD9A-CB3159603738}">
      <dgm:prSet/>
      <dgm:spPr/>
      <dgm:t>
        <a:bodyPr/>
        <a:lstStyle/>
        <a:p>
          <a:endParaRPr lang="en-US"/>
        </a:p>
      </dgm:t>
    </dgm:pt>
    <dgm:pt modelId="{5DF4E74F-6CB6-8A49-9E20-2EB3694EEDF3}" type="pres">
      <dgm:prSet presAssocID="{A47B0035-1A83-EF47-A766-079C11B6EA3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CBD1C7-B132-624D-8133-E9BF8E15FA7F}" type="pres">
      <dgm:prSet presAssocID="{FC185D5C-26CB-3F4F-8869-EDBFC032C75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01E6D0-A959-EA42-92CD-5CDACF56B33D}" type="pres">
      <dgm:prSet presAssocID="{DF00A4A3-7345-9249-9F55-F7F938FF70C9}" presName="sibTrans" presStyleCnt="0"/>
      <dgm:spPr/>
    </dgm:pt>
    <dgm:pt modelId="{58804B89-26AB-924A-8E22-9CA2B7D42E44}" type="pres">
      <dgm:prSet presAssocID="{EAACB64F-40B4-1842-B249-A6761916004A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EC83AE-4D2D-8F47-BD7C-D8919BE16FF1}" type="pres">
      <dgm:prSet presAssocID="{82478148-260E-1848-861B-4CFA66BF0F02}" presName="sibTrans" presStyleCnt="0"/>
      <dgm:spPr/>
    </dgm:pt>
    <dgm:pt modelId="{A535F8C3-DD7C-5741-887F-2FF93BD035EA}" type="pres">
      <dgm:prSet presAssocID="{2BB5DA94-FF33-D948-9BE0-C5FC5D7F1E9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6760D5-A50C-5B4B-B68D-086E5441236B}" type="pres">
      <dgm:prSet presAssocID="{EE26C2AE-ECFE-144E-B2F9-196EC1B4E39D}" presName="sibTrans" presStyleCnt="0"/>
      <dgm:spPr/>
    </dgm:pt>
    <dgm:pt modelId="{2AFD0D6B-4C01-1742-A195-D7C8AD9A2A5D}" type="pres">
      <dgm:prSet presAssocID="{C3D83508-7769-884C-81F7-20DC60DDFEA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FD8F3D-A27D-E446-B385-D4910795764B}" type="pres">
      <dgm:prSet presAssocID="{671A3275-AE13-434C-B8AC-46A91DFC133D}" presName="sibTrans" presStyleCnt="0"/>
      <dgm:spPr/>
    </dgm:pt>
    <dgm:pt modelId="{12F25BA0-BD30-8D4C-87EA-7CA9E6D44C3D}" type="pres">
      <dgm:prSet presAssocID="{F14CFD13-639D-0549-BB15-DA28495B5B7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3DC8D3-1E87-C449-B1A5-EBBA01212FCA}" type="pres">
      <dgm:prSet presAssocID="{A20C3420-D723-4A4E-9144-5AD732DD58BF}" presName="sibTrans" presStyleCnt="0"/>
      <dgm:spPr/>
    </dgm:pt>
    <dgm:pt modelId="{E1AA2846-559C-EC4F-AF1B-D5B7F83A8553}" type="pres">
      <dgm:prSet presAssocID="{541FAE5A-B62F-D541-BDC0-F62540B5997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F456AE-C24D-4D49-ACDA-2333289BDA38}" type="presOf" srcId="{2BB5DA94-FF33-D948-9BE0-C5FC5D7F1E97}" destId="{A535F8C3-DD7C-5741-887F-2FF93BD035EA}" srcOrd="0" destOrd="0" presId="urn:microsoft.com/office/officeart/2005/8/layout/default"/>
    <dgm:cxn modelId="{8608F7D0-A4E4-8D44-97D9-9EAC379FC5CB}" srcId="{A47B0035-1A83-EF47-A766-079C11B6EA3A}" destId="{541FAE5A-B62F-D541-BDC0-F62540B59970}" srcOrd="5" destOrd="0" parTransId="{B1614B39-77DD-B54B-82C8-87C65F6AE854}" sibTransId="{B60D351C-4172-4D4F-A3C0-80E825337422}"/>
    <dgm:cxn modelId="{B24DF3C0-ACC4-2E4C-828D-D18C4E90EBD8}" srcId="{A47B0035-1A83-EF47-A766-079C11B6EA3A}" destId="{F14CFD13-639D-0549-BB15-DA28495B5B75}" srcOrd="4" destOrd="0" parTransId="{CCD02F01-707F-694F-8809-3F258662CFFF}" sibTransId="{A20C3420-D723-4A4E-9144-5AD732DD58BF}"/>
    <dgm:cxn modelId="{8398A5DF-9643-C54E-9C10-201B656871C9}" type="presOf" srcId="{C3D83508-7769-884C-81F7-20DC60DDFEAF}" destId="{2AFD0D6B-4C01-1742-A195-D7C8AD9A2A5D}" srcOrd="0" destOrd="0" presId="urn:microsoft.com/office/officeart/2005/8/layout/default"/>
    <dgm:cxn modelId="{C506958F-057C-A942-94D8-1BDB877106E9}" srcId="{A47B0035-1A83-EF47-A766-079C11B6EA3A}" destId="{C3D83508-7769-884C-81F7-20DC60DDFEAF}" srcOrd="3" destOrd="0" parTransId="{32E1C24A-4150-644C-A058-AB67307437A4}" sibTransId="{671A3275-AE13-434C-B8AC-46A91DFC133D}"/>
    <dgm:cxn modelId="{31B212CB-741B-1E41-88EF-E3484D94EACA}" type="presOf" srcId="{FC185D5C-26CB-3F4F-8869-EDBFC032C752}" destId="{74CBD1C7-B132-624D-8133-E9BF8E15FA7F}" srcOrd="0" destOrd="0" presId="urn:microsoft.com/office/officeart/2005/8/layout/default"/>
    <dgm:cxn modelId="{49AED36D-066B-4B4A-AD9A-CB3159603738}" srcId="{A47B0035-1A83-EF47-A766-079C11B6EA3A}" destId="{EAACB64F-40B4-1842-B249-A6761916004A}" srcOrd="1" destOrd="0" parTransId="{12373B14-7DD6-FF4D-B486-5D44FAD587F1}" sibTransId="{82478148-260E-1848-861B-4CFA66BF0F02}"/>
    <dgm:cxn modelId="{2EB1A70C-D813-EC49-A468-5D3840E30E6A}" srcId="{A47B0035-1A83-EF47-A766-079C11B6EA3A}" destId="{FC185D5C-26CB-3F4F-8869-EDBFC032C752}" srcOrd="0" destOrd="0" parTransId="{E79A85D6-D31B-034A-87C5-9764D0D0EFC7}" sibTransId="{DF00A4A3-7345-9249-9F55-F7F938FF70C9}"/>
    <dgm:cxn modelId="{8903ADFA-6BC2-1247-9367-67633AD3A6DA}" type="presOf" srcId="{EAACB64F-40B4-1842-B249-A6761916004A}" destId="{58804B89-26AB-924A-8E22-9CA2B7D42E44}" srcOrd="0" destOrd="0" presId="urn:microsoft.com/office/officeart/2005/8/layout/default"/>
    <dgm:cxn modelId="{1808F2F2-D68C-F348-94E0-89A71117A173}" type="presOf" srcId="{A47B0035-1A83-EF47-A766-079C11B6EA3A}" destId="{5DF4E74F-6CB6-8A49-9E20-2EB3694EEDF3}" srcOrd="0" destOrd="0" presId="urn:microsoft.com/office/officeart/2005/8/layout/default"/>
    <dgm:cxn modelId="{7D274368-049E-2D49-951D-FCEF89834259}" type="presOf" srcId="{F14CFD13-639D-0549-BB15-DA28495B5B75}" destId="{12F25BA0-BD30-8D4C-87EA-7CA9E6D44C3D}" srcOrd="0" destOrd="0" presId="urn:microsoft.com/office/officeart/2005/8/layout/default"/>
    <dgm:cxn modelId="{1787EC47-226D-894B-990B-E7836BEB29FB}" srcId="{A47B0035-1A83-EF47-A766-079C11B6EA3A}" destId="{2BB5DA94-FF33-D948-9BE0-C5FC5D7F1E97}" srcOrd="2" destOrd="0" parTransId="{6F5E3B08-E0AF-7045-A15D-5E29E7BA33C0}" sibTransId="{EE26C2AE-ECFE-144E-B2F9-196EC1B4E39D}"/>
    <dgm:cxn modelId="{8AA39E4E-0630-2D41-A26E-F46EBC30F233}" type="presOf" srcId="{541FAE5A-B62F-D541-BDC0-F62540B59970}" destId="{E1AA2846-559C-EC4F-AF1B-D5B7F83A8553}" srcOrd="0" destOrd="0" presId="urn:microsoft.com/office/officeart/2005/8/layout/default"/>
    <dgm:cxn modelId="{17BD078F-E569-474D-BFC5-2ED1606D4716}" type="presParOf" srcId="{5DF4E74F-6CB6-8A49-9E20-2EB3694EEDF3}" destId="{74CBD1C7-B132-624D-8133-E9BF8E15FA7F}" srcOrd="0" destOrd="0" presId="urn:microsoft.com/office/officeart/2005/8/layout/default"/>
    <dgm:cxn modelId="{DA15667F-1BAD-9044-9AC1-E5BB9B7C508E}" type="presParOf" srcId="{5DF4E74F-6CB6-8A49-9E20-2EB3694EEDF3}" destId="{A301E6D0-A959-EA42-92CD-5CDACF56B33D}" srcOrd="1" destOrd="0" presId="urn:microsoft.com/office/officeart/2005/8/layout/default"/>
    <dgm:cxn modelId="{D690AA85-178F-3440-BA5A-33C8DE1F17B8}" type="presParOf" srcId="{5DF4E74F-6CB6-8A49-9E20-2EB3694EEDF3}" destId="{58804B89-26AB-924A-8E22-9CA2B7D42E44}" srcOrd="2" destOrd="0" presId="urn:microsoft.com/office/officeart/2005/8/layout/default"/>
    <dgm:cxn modelId="{39701899-1FAA-174E-9D44-D9F84AD7780A}" type="presParOf" srcId="{5DF4E74F-6CB6-8A49-9E20-2EB3694EEDF3}" destId="{B0EC83AE-4D2D-8F47-BD7C-D8919BE16FF1}" srcOrd="3" destOrd="0" presId="urn:microsoft.com/office/officeart/2005/8/layout/default"/>
    <dgm:cxn modelId="{87B0279A-1CCC-DB4B-998E-1F09197639B2}" type="presParOf" srcId="{5DF4E74F-6CB6-8A49-9E20-2EB3694EEDF3}" destId="{A535F8C3-DD7C-5741-887F-2FF93BD035EA}" srcOrd="4" destOrd="0" presId="urn:microsoft.com/office/officeart/2005/8/layout/default"/>
    <dgm:cxn modelId="{C8CC70E6-46BB-DB41-A85D-40D429E8CBD0}" type="presParOf" srcId="{5DF4E74F-6CB6-8A49-9E20-2EB3694EEDF3}" destId="{886760D5-A50C-5B4B-B68D-086E5441236B}" srcOrd="5" destOrd="0" presId="urn:microsoft.com/office/officeart/2005/8/layout/default"/>
    <dgm:cxn modelId="{1214E94F-6B4D-E34A-9F5B-D4FBA606D28F}" type="presParOf" srcId="{5DF4E74F-6CB6-8A49-9E20-2EB3694EEDF3}" destId="{2AFD0D6B-4C01-1742-A195-D7C8AD9A2A5D}" srcOrd="6" destOrd="0" presId="urn:microsoft.com/office/officeart/2005/8/layout/default"/>
    <dgm:cxn modelId="{A0FC7B3D-4716-8042-A4F3-663F9A21023D}" type="presParOf" srcId="{5DF4E74F-6CB6-8A49-9E20-2EB3694EEDF3}" destId="{8BFD8F3D-A27D-E446-B385-D4910795764B}" srcOrd="7" destOrd="0" presId="urn:microsoft.com/office/officeart/2005/8/layout/default"/>
    <dgm:cxn modelId="{64E66589-F1C7-0445-AAC0-25271DD1A61F}" type="presParOf" srcId="{5DF4E74F-6CB6-8A49-9E20-2EB3694EEDF3}" destId="{12F25BA0-BD30-8D4C-87EA-7CA9E6D44C3D}" srcOrd="8" destOrd="0" presId="urn:microsoft.com/office/officeart/2005/8/layout/default"/>
    <dgm:cxn modelId="{C1FCC623-7AAC-7140-BA82-8321CF396002}" type="presParOf" srcId="{5DF4E74F-6CB6-8A49-9E20-2EB3694EEDF3}" destId="{453DC8D3-1E87-C449-B1A5-EBBA01212FCA}" srcOrd="9" destOrd="0" presId="urn:microsoft.com/office/officeart/2005/8/layout/default"/>
    <dgm:cxn modelId="{AE761DB6-EBD0-9A4B-92F6-619AA8DAEA42}" type="presParOf" srcId="{5DF4E74F-6CB6-8A49-9E20-2EB3694EEDF3}" destId="{E1AA2846-559C-EC4F-AF1B-D5B7F83A855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EB566F-A0C3-5E4A-82BB-13DA046761DC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79F25A-69E8-9F4D-A758-5F4DECBF0671}">
      <dgm:prSet phldrT="[Text]"/>
      <dgm:spPr/>
      <dgm:t>
        <a:bodyPr/>
        <a:lstStyle/>
        <a:p>
          <a:r>
            <a:rPr lang="en-US" dirty="0" smtClean="0"/>
            <a:t>Optimizes student’s learning time</a:t>
          </a:r>
          <a:endParaRPr lang="en-US" dirty="0"/>
        </a:p>
      </dgm:t>
    </dgm:pt>
    <dgm:pt modelId="{A2491CD0-8B9E-6C45-B046-5AC6185A2425}" type="parTrans" cxnId="{0F230C86-6DB0-3641-90F6-F61393DD2240}">
      <dgm:prSet/>
      <dgm:spPr/>
      <dgm:t>
        <a:bodyPr/>
        <a:lstStyle/>
        <a:p>
          <a:endParaRPr lang="en-US"/>
        </a:p>
      </dgm:t>
    </dgm:pt>
    <dgm:pt modelId="{D55E114F-FD81-8A4A-B036-C85B0DC056FB}" type="sibTrans" cxnId="{0F230C86-6DB0-3641-90F6-F61393DD2240}">
      <dgm:prSet/>
      <dgm:spPr/>
      <dgm:t>
        <a:bodyPr/>
        <a:lstStyle/>
        <a:p>
          <a:endParaRPr lang="en-US"/>
        </a:p>
      </dgm:t>
    </dgm:pt>
    <dgm:pt modelId="{22DF5F4D-95A1-144A-AB93-A9BAA9188006}">
      <dgm:prSet phldrT="[Text]"/>
      <dgm:spPr/>
      <dgm:t>
        <a:bodyPr/>
        <a:lstStyle/>
        <a:p>
          <a:r>
            <a:rPr lang="en-US" dirty="0" smtClean="0"/>
            <a:t>Individualizes instruction</a:t>
          </a:r>
          <a:endParaRPr lang="en-US" dirty="0"/>
        </a:p>
      </dgm:t>
    </dgm:pt>
    <dgm:pt modelId="{7F5EA7C7-DC0F-2340-B7DB-537C2C9458FD}" type="parTrans" cxnId="{B094C264-080F-304A-B9FD-3B3138F253BF}">
      <dgm:prSet/>
      <dgm:spPr/>
      <dgm:t>
        <a:bodyPr/>
        <a:lstStyle/>
        <a:p>
          <a:endParaRPr lang="en-US"/>
        </a:p>
      </dgm:t>
    </dgm:pt>
    <dgm:pt modelId="{85693FE3-85DE-AB4D-80CD-B9D1A487211F}" type="sibTrans" cxnId="{B094C264-080F-304A-B9FD-3B3138F253BF}">
      <dgm:prSet/>
      <dgm:spPr/>
      <dgm:t>
        <a:bodyPr/>
        <a:lstStyle/>
        <a:p>
          <a:endParaRPr lang="en-US"/>
        </a:p>
      </dgm:t>
    </dgm:pt>
    <dgm:pt modelId="{45FC71B8-EA5A-C040-A552-9984C87322E4}">
      <dgm:prSet phldrT="[Text]"/>
      <dgm:spPr/>
      <dgm:t>
        <a:bodyPr/>
        <a:lstStyle/>
        <a:p>
          <a:r>
            <a:rPr lang="en-US" dirty="0" smtClean="0"/>
            <a:t>Supports continuous progress</a:t>
          </a:r>
          <a:endParaRPr lang="en-US" dirty="0"/>
        </a:p>
      </dgm:t>
    </dgm:pt>
    <dgm:pt modelId="{6FBABD4C-31C3-8F45-BF61-F1274FAA643F}" type="parTrans" cxnId="{2F9C0294-F35A-964A-90A2-09207B580DA0}">
      <dgm:prSet/>
      <dgm:spPr/>
      <dgm:t>
        <a:bodyPr/>
        <a:lstStyle/>
        <a:p>
          <a:endParaRPr lang="en-US"/>
        </a:p>
      </dgm:t>
    </dgm:pt>
    <dgm:pt modelId="{65C89CEF-E788-7B4B-A182-E6F4375B0D13}" type="sibTrans" cxnId="{2F9C0294-F35A-964A-90A2-09207B580DA0}">
      <dgm:prSet/>
      <dgm:spPr/>
      <dgm:t>
        <a:bodyPr/>
        <a:lstStyle/>
        <a:p>
          <a:endParaRPr lang="en-US"/>
        </a:p>
      </dgm:t>
    </dgm:pt>
    <dgm:pt modelId="{B4D36994-F909-E24B-BA88-66B72DFDC32F}">
      <dgm:prSet phldrT="[Text]"/>
      <dgm:spPr/>
      <dgm:t>
        <a:bodyPr/>
        <a:lstStyle/>
        <a:p>
          <a:r>
            <a:rPr lang="en-US" dirty="0" smtClean="0"/>
            <a:t>Covers Common Core and more</a:t>
          </a:r>
          <a:endParaRPr lang="en-US" dirty="0"/>
        </a:p>
      </dgm:t>
    </dgm:pt>
    <dgm:pt modelId="{0E469316-6AFA-E745-A222-21252391BB7C}" type="parTrans" cxnId="{2833A192-37F6-6F46-A1AA-A49E9F546FFA}">
      <dgm:prSet/>
      <dgm:spPr/>
      <dgm:t>
        <a:bodyPr/>
        <a:lstStyle/>
        <a:p>
          <a:endParaRPr lang="en-US"/>
        </a:p>
      </dgm:t>
    </dgm:pt>
    <dgm:pt modelId="{399F3B71-F95F-EC41-B185-C08728026762}" type="sibTrans" cxnId="{2833A192-37F6-6F46-A1AA-A49E9F546FFA}">
      <dgm:prSet/>
      <dgm:spPr/>
      <dgm:t>
        <a:bodyPr/>
        <a:lstStyle/>
        <a:p>
          <a:endParaRPr lang="en-US"/>
        </a:p>
      </dgm:t>
    </dgm:pt>
    <dgm:pt modelId="{8C13EDC9-90A7-874C-8742-32AA865AE2FF}">
      <dgm:prSet phldrT="[Text]"/>
      <dgm:spPr/>
      <dgm:t>
        <a:bodyPr/>
        <a:lstStyle/>
        <a:p>
          <a:r>
            <a:rPr lang="en-US" dirty="0" smtClean="0"/>
            <a:t>Can accelerate or reinforce learning</a:t>
          </a:r>
          <a:endParaRPr lang="en-US" dirty="0"/>
        </a:p>
      </dgm:t>
    </dgm:pt>
    <dgm:pt modelId="{369E7829-BB64-864E-9544-47F60C817369}" type="parTrans" cxnId="{BD421E9E-79DE-2240-AFB6-69A8544A4434}">
      <dgm:prSet/>
      <dgm:spPr/>
      <dgm:t>
        <a:bodyPr/>
        <a:lstStyle/>
        <a:p>
          <a:endParaRPr lang="en-US"/>
        </a:p>
      </dgm:t>
    </dgm:pt>
    <dgm:pt modelId="{6847C7CB-2273-9C45-95B4-761B454FFDEE}" type="sibTrans" cxnId="{BD421E9E-79DE-2240-AFB6-69A8544A4434}">
      <dgm:prSet/>
      <dgm:spPr/>
      <dgm:t>
        <a:bodyPr/>
        <a:lstStyle/>
        <a:p>
          <a:endParaRPr lang="en-US"/>
        </a:p>
      </dgm:t>
    </dgm:pt>
    <dgm:pt modelId="{0B4ADF31-4908-D94C-BE86-7CF272A1640F}">
      <dgm:prSet phldrT="[Text]"/>
      <dgm:spPr/>
      <dgm:t>
        <a:bodyPr/>
        <a:lstStyle/>
        <a:p>
          <a:r>
            <a:rPr lang="en-US" dirty="0" smtClean="0"/>
            <a:t>Transforms ability into achievement</a:t>
          </a:r>
          <a:endParaRPr lang="en-US" dirty="0"/>
        </a:p>
      </dgm:t>
    </dgm:pt>
    <dgm:pt modelId="{CBB67DB6-8E7D-F049-A837-1F7752786576}" type="parTrans" cxnId="{4089EB2A-B7BA-9744-B956-FA7EF6F75016}">
      <dgm:prSet/>
      <dgm:spPr/>
      <dgm:t>
        <a:bodyPr/>
        <a:lstStyle/>
        <a:p>
          <a:endParaRPr lang="en-US"/>
        </a:p>
      </dgm:t>
    </dgm:pt>
    <dgm:pt modelId="{FFE28043-6594-B04F-BB2C-D00FF8F38093}" type="sibTrans" cxnId="{4089EB2A-B7BA-9744-B956-FA7EF6F75016}">
      <dgm:prSet/>
      <dgm:spPr/>
      <dgm:t>
        <a:bodyPr/>
        <a:lstStyle/>
        <a:p>
          <a:endParaRPr lang="en-US"/>
        </a:p>
      </dgm:t>
    </dgm:pt>
    <dgm:pt modelId="{BE1AFF56-D1E9-1D4A-9577-DC98EFF5EA8C}" type="pres">
      <dgm:prSet presAssocID="{64EB566F-A0C3-5E4A-82BB-13DA046761D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9D120E-6063-2149-87AB-7DA106E712A8}" type="pres">
      <dgm:prSet presAssocID="{6379F25A-69E8-9F4D-A758-5F4DECBF067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EE53E3-02D5-864B-9C18-7C4D8EEA4437}" type="pres">
      <dgm:prSet presAssocID="{D55E114F-FD81-8A4A-B036-C85B0DC056FB}" presName="sibTrans" presStyleCnt="0"/>
      <dgm:spPr/>
    </dgm:pt>
    <dgm:pt modelId="{5426091E-0E05-A44A-86B2-430298407398}" type="pres">
      <dgm:prSet presAssocID="{22DF5F4D-95A1-144A-AB93-A9BAA918800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70FB51-2CC8-2140-A606-1BBA8A65A3D6}" type="pres">
      <dgm:prSet presAssocID="{85693FE3-85DE-AB4D-80CD-B9D1A487211F}" presName="sibTrans" presStyleCnt="0"/>
      <dgm:spPr/>
    </dgm:pt>
    <dgm:pt modelId="{55941B39-8D94-9D47-8F1A-E0BF98878F99}" type="pres">
      <dgm:prSet presAssocID="{45FC71B8-EA5A-C040-A552-9984C87322E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DE6302-9B3F-244B-8033-7C1A718D86D2}" type="pres">
      <dgm:prSet presAssocID="{65C89CEF-E788-7B4B-A182-E6F4375B0D13}" presName="sibTrans" presStyleCnt="0"/>
      <dgm:spPr/>
    </dgm:pt>
    <dgm:pt modelId="{262B3CF3-6D0C-744A-9A0F-A0735AB1CEDA}" type="pres">
      <dgm:prSet presAssocID="{B4D36994-F909-E24B-BA88-66B72DFDC32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BF9044-7415-414A-B98C-FD014E3E2F19}" type="pres">
      <dgm:prSet presAssocID="{399F3B71-F95F-EC41-B185-C08728026762}" presName="sibTrans" presStyleCnt="0"/>
      <dgm:spPr/>
    </dgm:pt>
    <dgm:pt modelId="{A8CB104B-AAC9-3D40-AB20-4F24EBA2FC72}" type="pres">
      <dgm:prSet presAssocID="{8C13EDC9-90A7-874C-8742-32AA865AE2F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788CEC-C2A4-6E4B-BF35-4D45288B0789}" type="pres">
      <dgm:prSet presAssocID="{6847C7CB-2273-9C45-95B4-761B454FFDEE}" presName="sibTrans" presStyleCnt="0"/>
      <dgm:spPr/>
    </dgm:pt>
    <dgm:pt modelId="{79514B98-4C23-0142-A668-6FA63CE41EAD}" type="pres">
      <dgm:prSet presAssocID="{0B4ADF31-4908-D94C-BE86-7CF272A1640F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230C86-6DB0-3641-90F6-F61393DD2240}" srcId="{64EB566F-A0C3-5E4A-82BB-13DA046761DC}" destId="{6379F25A-69E8-9F4D-A758-5F4DECBF0671}" srcOrd="0" destOrd="0" parTransId="{A2491CD0-8B9E-6C45-B046-5AC6185A2425}" sibTransId="{D55E114F-FD81-8A4A-B036-C85B0DC056FB}"/>
    <dgm:cxn modelId="{A0B07E8E-415D-D247-AA6A-7F7E717CD1CA}" type="presOf" srcId="{45FC71B8-EA5A-C040-A552-9984C87322E4}" destId="{55941B39-8D94-9D47-8F1A-E0BF98878F99}" srcOrd="0" destOrd="0" presId="urn:microsoft.com/office/officeart/2005/8/layout/default"/>
    <dgm:cxn modelId="{2F9C0294-F35A-964A-90A2-09207B580DA0}" srcId="{64EB566F-A0C3-5E4A-82BB-13DA046761DC}" destId="{45FC71B8-EA5A-C040-A552-9984C87322E4}" srcOrd="2" destOrd="0" parTransId="{6FBABD4C-31C3-8F45-BF61-F1274FAA643F}" sibTransId="{65C89CEF-E788-7B4B-A182-E6F4375B0D13}"/>
    <dgm:cxn modelId="{2833A192-37F6-6F46-A1AA-A49E9F546FFA}" srcId="{64EB566F-A0C3-5E4A-82BB-13DA046761DC}" destId="{B4D36994-F909-E24B-BA88-66B72DFDC32F}" srcOrd="3" destOrd="0" parTransId="{0E469316-6AFA-E745-A222-21252391BB7C}" sibTransId="{399F3B71-F95F-EC41-B185-C08728026762}"/>
    <dgm:cxn modelId="{80EE5856-3984-CE41-ACCB-573FBB0B53E4}" type="presOf" srcId="{64EB566F-A0C3-5E4A-82BB-13DA046761DC}" destId="{BE1AFF56-D1E9-1D4A-9577-DC98EFF5EA8C}" srcOrd="0" destOrd="0" presId="urn:microsoft.com/office/officeart/2005/8/layout/default"/>
    <dgm:cxn modelId="{BD421E9E-79DE-2240-AFB6-69A8544A4434}" srcId="{64EB566F-A0C3-5E4A-82BB-13DA046761DC}" destId="{8C13EDC9-90A7-874C-8742-32AA865AE2FF}" srcOrd="4" destOrd="0" parTransId="{369E7829-BB64-864E-9544-47F60C817369}" sibTransId="{6847C7CB-2273-9C45-95B4-761B454FFDEE}"/>
    <dgm:cxn modelId="{B094C264-080F-304A-B9FD-3B3138F253BF}" srcId="{64EB566F-A0C3-5E4A-82BB-13DA046761DC}" destId="{22DF5F4D-95A1-144A-AB93-A9BAA9188006}" srcOrd="1" destOrd="0" parTransId="{7F5EA7C7-DC0F-2340-B7DB-537C2C9458FD}" sibTransId="{85693FE3-85DE-AB4D-80CD-B9D1A487211F}"/>
    <dgm:cxn modelId="{E6211124-067F-6946-9371-31BB1C9BCFAE}" type="presOf" srcId="{B4D36994-F909-E24B-BA88-66B72DFDC32F}" destId="{262B3CF3-6D0C-744A-9A0F-A0735AB1CEDA}" srcOrd="0" destOrd="0" presId="urn:microsoft.com/office/officeart/2005/8/layout/default"/>
    <dgm:cxn modelId="{C290D4D6-AA4F-234C-AE32-0F08D3BFC127}" type="presOf" srcId="{0B4ADF31-4908-D94C-BE86-7CF272A1640F}" destId="{79514B98-4C23-0142-A668-6FA63CE41EAD}" srcOrd="0" destOrd="0" presId="urn:microsoft.com/office/officeart/2005/8/layout/default"/>
    <dgm:cxn modelId="{E9D8C75A-6D99-FE41-A1D0-FFB13E0CFD35}" type="presOf" srcId="{8C13EDC9-90A7-874C-8742-32AA865AE2FF}" destId="{A8CB104B-AAC9-3D40-AB20-4F24EBA2FC72}" srcOrd="0" destOrd="0" presId="urn:microsoft.com/office/officeart/2005/8/layout/default"/>
    <dgm:cxn modelId="{98E6F8B8-2250-114C-9A78-593A93EBFBE3}" type="presOf" srcId="{6379F25A-69E8-9F4D-A758-5F4DECBF0671}" destId="{9E9D120E-6063-2149-87AB-7DA106E712A8}" srcOrd="0" destOrd="0" presId="urn:microsoft.com/office/officeart/2005/8/layout/default"/>
    <dgm:cxn modelId="{4089EB2A-B7BA-9744-B956-FA7EF6F75016}" srcId="{64EB566F-A0C3-5E4A-82BB-13DA046761DC}" destId="{0B4ADF31-4908-D94C-BE86-7CF272A1640F}" srcOrd="5" destOrd="0" parTransId="{CBB67DB6-8E7D-F049-A837-1F7752786576}" sibTransId="{FFE28043-6594-B04F-BB2C-D00FF8F38093}"/>
    <dgm:cxn modelId="{461B6FF1-D049-BA48-A7A8-3D0759AA2E6E}" type="presOf" srcId="{22DF5F4D-95A1-144A-AB93-A9BAA9188006}" destId="{5426091E-0E05-A44A-86B2-430298407398}" srcOrd="0" destOrd="0" presId="urn:microsoft.com/office/officeart/2005/8/layout/default"/>
    <dgm:cxn modelId="{AB7E08E7-95A6-7D4D-9766-3EEF8B6BA930}" type="presParOf" srcId="{BE1AFF56-D1E9-1D4A-9577-DC98EFF5EA8C}" destId="{9E9D120E-6063-2149-87AB-7DA106E712A8}" srcOrd="0" destOrd="0" presId="urn:microsoft.com/office/officeart/2005/8/layout/default"/>
    <dgm:cxn modelId="{B5EECA5E-37FE-654D-9301-431AE5A11ECD}" type="presParOf" srcId="{BE1AFF56-D1E9-1D4A-9577-DC98EFF5EA8C}" destId="{66EE53E3-02D5-864B-9C18-7C4D8EEA4437}" srcOrd="1" destOrd="0" presId="urn:microsoft.com/office/officeart/2005/8/layout/default"/>
    <dgm:cxn modelId="{B473D6A6-B5B6-DD40-8C06-3CE7743F0F1D}" type="presParOf" srcId="{BE1AFF56-D1E9-1D4A-9577-DC98EFF5EA8C}" destId="{5426091E-0E05-A44A-86B2-430298407398}" srcOrd="2" destOrd="0" presId="urn:microsoft.com/office/officeart/2005/8/layout/default"/>
    <dgm:cxn modelId="{99972298-EE2A-A443-8D9D-6D7A794FDAC9}" type="presParOf" srcId="{BE1AFF56-D1E9-1D4A-9577-DC98EFF5EA8C}" destId="{4E70FB51-2CC8-2140-A606-1BBA8A65A3D6}" srcOrd="3" destOrd="0" presId="urn:microsoft.com/office/officeart/2005/8/layout/default"/>
    <dgm:cxn modelId="{B5DA64BC-7B61-644C-9D02-5E9A9B69437F}" type="presParOf" srcId="{BE1AFF56-D1E9-1D4A-9577-DC98EFF5EA8C}" destId="{55941B39-8D94-9D47-8F1A-E0BF98878F99}" srcOrd="4" destOrd="0" presId="urn:microsoft.com/office/officeart/2005/8/layout/default"/>
    <dgm:cxn modelId="{E4C72B14-E65F-1646-81FF-7F1A4C06C21F}" type="presParOf" srcId="{BE1AFF56-D1E9-1D4A-9577-DC98EFF5EA8C}" destId="{06DE6302-9B3F-244B-8033-7C1A718D86D2}" srcOrd="5" destOrd="0" presId="urn:microsoft.com/office/officeart/2005/8/layout/default"/>
    <dgm:cxn modelId="{F2C73E7D-DBDE-6948-8AB1-F19EBBC1FA8D}" type="presParOf" srcId="{BE1AFF56-D1E9-1D4A-9577-DC98EFF5EA8C}" destId="{262B3CF3-6D0C-744A-9A0F-A0735AB1CEDA}" srcOrd="6" destOrd="0" presId="urn:microsoft.com/office/officeart/2005/8/layout/default"/>
    <dgm:cxn modelId="{1D351E95-0DAE-874F-8E98-4F33D2B767A0}" type="presParOf" srcId="{BE1AFF56-D1E9-1D4A-9577-DC98EFF5EA8C}" destId="{45BF9044-7415-414A-B98C-FD014E3E2F19}" srcOrd="7" destOrd="0" presId="urn:microsoft.com/office/officeart/2005/8/layout/default"/>
    <dgm:cxn modelId="{5A609427-2575-044E-89F4-BFE73045C388}" type="presParOf" srcId="{BE1AFF56-D1E9-1D4A-9577-DC98EFF5EA8C}" destId="{A8CB104B-AAC9-3D40-AB20-4F24EBA2FC72}" srcOrd="8" destOrd="0" presId="urn:microsoft.com/office/officeart/2005/8/layout/default"/>
    <dgm:cxn modelId="{712AD673-A6A6-AB4C-AA39-FB365C167603}" type="presParOf" srcId="{BE1AFF56-D1E9-1D4A-9577-DC98EFF5EA8C}" destId="{03788CEC-C2A4-6E4B-BF35-4D45288B0789}" srcOrd="9" destOrd="0" presId="urn:microsoft.com/office/officeart/2005/8/layout/default"/>
    <dgm:cxn modelId="{FE187870-F6E2-9B4E-9962-B15E2E37EF00}" type="presParOf" srcId="{BE1AFF56-D1E9-1D4A-9577-DC98EFF5EA8C}" destId="{79514B98-4C23-0142-A668-6FA63CE41EA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61A8BB-F373-9D47-AE5A-958235810D47}" type="doc">
      <dgm:prSet loTypeId="urn:microsoft.com/office/officeart/2005/8/layout/cycle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46D215-DE4C-0E48-9A86-4587F9C38572}">
      <dgm:prSet phldrT="[Text]"/>
      <dgm:spPr/>
      <dgm:t>
        <a:bodyPr/>
        <a:lstStyle/>
        <a:p>
          <a:r>
            <a:rPr lang="en-US" dirty="0" smtClean="0"/>
            <a:t>Lecture</a:t>
          </a:r>
          <a:endParaRPr lang="en-US" dirty="0"/>
        </a:p>
      </dgm:t>
    </dgm:pt>
    <dgm:pt modelId="{9E804D33-AE33-EC43-9842-4C181ACC6688}" type="parTrans" cxnId="{C954DF00-B7B4-C548-8A41-13A924BC5416}">
      <dgm:prSet/>
      <dgm:spPr/>
      <dgm:t>
        <a:bodyPr/>
        <a:lstStyle/>
        <a:p>
          <a:endParaRPr lang="en-US"/>
        </a:p>
      </dgm:t>
    </dgm:pt>
    <dgm:pt modelId="{686062E8-136B-4047-80E0-826B7D784A11}" type="sibTrans" cxnId="{C954DF00-B7B4-C548-8A41-13A924BC5416}">
      <dgm:prSet/>
      <dgm:spPr/>
      <dgm:t>
        <a:bodyPr/>
        <a:lstStyle/>
        <a:p>
          <a:endParaRPr lang="en-US"/>
        </a:p>
      </dgm:t>
    </dgm:pt>
    <dgm:pt modelId="{22F65778-2C67-0C42-BEB7-D0FF5E237247}">
      <dgm:prSet phldrT="[Text]"/>
      <dgm:spPr/>
      <dgm:t>
        <a:bodyPr/>
        <a:lstStyle/>
        <a:p>
          <a:r>
            <a:rPr lang="en-US" dirty="0" smtClean="0"/>
            <a:t>Exercises</a:t>
          </a:r>
          <a:endParaRPr lang="en-US" dirty="0"/>
        </a:p>
      </dgm:t>
    </dgm:pt>
    <dgm:pt modelId="{EBBE2AE6-2542-644B-B992-AD3E7C0203DA}" type="parTrans" cxnId="{14B834DA-F383-1147-8071-D5DF6C5E4C6E}">
      <dgm:prSet/>
      <dgm:spPr/>
      <dgm:t>
        <a:bodyPr/>
        <a:lstStyle/>
        <a:p>
          <a:endParaRPr lang="en-US"/>
        </a:p>
      </dgm:t>
    </dgm:pt>
    <dgm:pt modelId="{580CC5B0-BF75-024A-B337-984FD8055F05}" type="sibTrans" cxnId="{14B834DA-F383-1147-8071-D5DF6C5E4C6E}">
      <dgm:prSet/>
      <dgm:spPr/>
      <dgm:t>
        <a:bodyPr/>
        <a:lstStyle/>
        <a:p>
          <a:endParaRPr lang="en-US"/>
        </a:p>
      </dgm:t>
    </dgm:pt>
    <dgm:pt modelId="{059249D2-5534-614B-80DA-493C483C28E9}">
      <dgm:prSet phldrT="[Text]"/>
      <dgm:spPr/>
      <dgm:t>
        <a:bodyPr/>
        <a:lstStyle/>
        <a:p>
          <a:r>
            <a:rPr lang="en-US" dirty="0" smtClean="0"/>
            <a:t>Progress &amp; Calendar Reports</a:t>
          </a:r>
          <a:endParaRPr lang="en-US" dirty="0"/>
        </a:p>
      </dgm:t>
    </dgm:pt>
    <dgm:pt modelId="{8810CD71-A757-BA44-891C-61E021171722}" type="parTrans" cxnId="{ECAF503F-1983-A04B-8634-B5AB747D625E}">
      <dgm:prSet/>
      <dgm:spPr/>
      <dgm:t>
        <a:bodyPr/>
        <a:lstStyle/>
        <a:p>
          <a:endParaRPr lang="en-US"/>
        </a:p>
      </dgm:t>
    </dgm:pt>
    <dgm:pt modelId="{00321BE4-A2B8-054F-A515-3982FA7F290E}" type="sibTrans" cxnId="{ECAF503F-1983-A04B-8634-B5AB747D625E}">
      <dgm:prSet/>
      <dgm:spPr/>
      <dgm:t>
        <a:bodyPr/>
        <a:lstStyle/>
        <a:p>
          <a:endParaRPr lang="en-US"/>
        </a:p>
      </dgm:t>
    </dgm:pt>
    <dgm:pt modelId="{ED063D02-6BAA-6A47-9E03-589E31C057C5}">
      <dgm:prSet phldrT="[Text]"/>
      <dgm:spPr/>
      <dgm:t>
        <a:bodyPr/>
        <a:lstStyle/>
        <a:p>
          <a:r>
            <a:rPr lang="en-US" dirty="0" smtClean="0"/>
            <a:t>Session Review</a:t>
          </a:r>
          <a:endParaRPr lang="en-US" dirty="0"/>
        </a:p>
      </dgm:t>
    </dgm:pt>
    <dgm:pt modelId="{4FB56910-0A69-9749-8C97-428A2BF6B255}" type="parTrans" cxnId="{DBE0328E-7F70-AA49-8F3E-205F835978A6}">
      <dgm:prSet/>
      <dgm:spPr/>
      <dgm:t>
        <a:bodyPr/>
        <a:lstStyle/>
        <a:p>
          <a:endParaRPr lang="en-US"/>
        </a:p>
      </dgm:t>
    </dgm:pt>
    <dgm:pt modelId="{B06F7157-B484-8D46-A7F6-3551D46A849A}" type="sibTrans" cxnId="{DBE0328E-7F70-AA49-8F3E-205F835978A6}">
      <dgm:prSet/>
      <dgm:spPr/>
      <dgm:t>
        <a:bodyPr/>
        <a:lstStyle/>
        <a:p>
          <a:endParaRPr lang="en-US"/>
        </a:p>
      </dgm:t>
    </dgm:pt>
    <dgm:pt modelId="{585E2835-002E-F34F-83DF-20AC4B77BE2B}">
      <dgm:prSet phldrT="[Text]"/>
      <dgm:spPr/>
      <dgm:t>
        <a:bodyPr/>
        <a:lstStyle/>
        <a:p>
          <a:r>
            <a:rPr lang="en-US" dirty="0" smtClean="0"/>
            <a:t>Math Races</a:t>
          </a:r>
          <a:endParaRPr lang="en-US" dirty="0"/>
        </a:p>
      </dgm:t>
    </dgm:pt>
    <dgm:pt modelId="{C6443479-2481-224E-BC1F-E3C31A67C023}" type="parTrans" cxnId="{9442F123-CAD6-BD48-AC84-8D8374B2D768}">
      <dgm:prSet/>
      <dgm:spPr/>
      <dgm:t>
        <a:bodyPr/>
        <a:lstStyle/>
        <a:p>
          <a:endParaRPr lang="en-US"/>
        </a:p>
      </dgm:t>
    </dgm:pt>
    <dgm:pt modelId="{7AC065F2-1756-F340-87E1-C24EB1A6E169}" type="sibTrans" cxnId="{9442F123-CAD6-BD48-AC84-8D8374B2D768}">
      <dgm:prSet/>
      <dgm:spPr/>
      <dgm:t>
        <a:bodyPr/>
        <a:lstStyle/>
        <a:p>
          <a:endParaRPr lang="en-US"/>
        </a:p>
      </dgm:t>
    </dgm:pt>
    <dgm:pt modelId="{BA3F3638-9CCE-984B-BFFB-2BBA052358C2}">
      <dgm:prSet phldrT="[Text]"/>
      <dgm:spPr/>
      <dgm:t>
        <a:bodyPr/>
        <a:lstStyle/>
        <a:p>
          <a:r>
            <a:rPr lang="en-US" dirty="0" smtClean="0"/>
            <a:t>Lecture</a:t>
          </a:r>
          <a:endParaRPr lang="en-US" dirty="0"/>
        </a:p>
      </dgm:t>
    </dgm:pt>
    <dgm:pt modelId="{EF4AC467-137C-F94C-A6CF-1DDF8D05D43E}" type="parTrans" cxnId="{732F0A9B-DEA0-DF4A-AC9D-C297D00F547B}">
      <dgm:prSet/>
      <dgm:spPr/>
      <dgm:t>
        <a:bodyPr/>
        <a:lstStyle/>
        <a:p>
          <a:endParaRPr lang="en-US"/>
        </a:p>
      </dgm:t>
    </dgm:pt>
    <dgm:pt modelId="{F8A9528A-BAE9-5844-A14F-B5983A84A906}" type="sibTrans" cxnId="{732F0A9B-DEA0-DF4A-AC9D-C297D00F547B}">
      <dgm:prSet/>
      <dgm:spPr/>
      <dgm:t>
        <a:bodyPr/>
        <a:lstStyle/>
        <a:p>
          <a:endParaRPr lang="en-US"/>
        </a:p>
      </dgm:t>
    </dgm:pt>
    <dgm:pt modelId="{AC7B159D-89A3-D041-BA7D-89922ED269DD}">
      <dgm:prSet phldrT="[Text]"/>
      <dgm:spPr/>
      <dgm:t>
        <a:bodyPr/>
        <a:lstStyle/>
        <a:p>
          <a:r>
            <a:rPr lang="en-US" dirty="0" smtClean="0"/>
            <a:t>Exercises</a:t>
          </a:r>
          <a:endParaRPr lang="en-US" dirty="0"/>
        </a:p>
      </dgm:t>
    </dgm:pt>
    <dgm:pt modelId="{72612FCC-68E3-7C42-A577-A8647EF254A1}" type="parTrans" cxnId="{AFE9B304-F2DB-5141-B9A2-1A4EBFD1C943}">
      <dgm:prSet/>
      <dgm:spPr/>
      <dgm:t>
        <a:bodyPr/>
        <a:lstStyle/>
        <a:p>
          <a:endParaRPr lang="en-US"/>
        </a:p>
      </dgm:t>
    </dgm:pt>
    <dgm:pt modelId="{E28EC85A-B42A-A341-8682-ADB0CD9C3F8E}" type="sibTrans" cxnId="{AFE9B304-F2DB-5141-B9A2-1A4EBFD1C943}">
      <dgm:prSet/>
      <dgm:spPr/>
      <dgm:t>
        <a:bodyPr/>
        <a:lstStyle/>
        <a:p>
          <a:endParaRPr lang="en-US"/>
        </a:p>
      </dgm:t>
    </dgm:pt>
    <dgm:pt modelId="{F503DEC1-0B61-E842-B364-EF9D4F9B75EE}">
      <dgm:prSet phldrT="[Text]"/>
      <dgm:spPr/>
      <dgm:t>
        <a:bodyPr/>
        <a:lstStyle/>
        <a:p>
          <a:r>
            <a:rPr lang="en-US" dirty="0" smtClean="0"/>
            <a:t>Lecture</a:t>
          </a:r>
          <a:endParaRPr lang="en-US" dirty="0"/>
        </a:p>
      </dgm:t>
    </dgm:pt>
    <dgm:pt modelId="{54467A71-FAD0-D24A-BB21-080698CCE85D}" type="parTrans" cxnId="{A7318278-3127-D748-8B01-025D12F998E3}">
      <dgm:prSet/>
      <dgm:spPr/>
      <dgm:t>
        <a:bodyPr/>
        <a:lstStyle/>
        <a:p>
          <a:endParaRPr lang="en-US"/>
        </a:p>
      </dgm:t>
    </dgm:pt>
    <dgm:pt modelId="{E33A5895-5184-004E-94EC-A70CB49C3429}" type="sibTrans" cxnId="{A7318278-3127-D748-8B01-025D12F998E3}">
      <dgm:prSet/>
      <dgm:spPr/>
      <dgm:t>
        <a:bodyPr/>
        <a:lstStyle/>
        <a:p>
          <a:endParaRPr lang="en-US"/>
        </a:p>
      </dgm:t>
    </dgm:pt>
    <dgm:pt modelId="{1B88DD8C-25D2-BA4E-B719-9AB7FA428633}">
      <dgm:prSet phldrT="[Text]"/>
      <dgm:spPr/>
      <dgm:t>
        <a:bodyPr/>
        <a:lstStyle/>
        <a:p>
          <a:r>
            <a:rPr lang="en-US" dirty="0" smtClean="0"/>
            <a:t>Exercises</a:t>
          </a:r>
          <a:endParaRPr lang="en-US" dirty="0"/>
        </a:p>
      </dgm:t>
    </dgm:pt>
    <dgm:pt modelId="{0C89A205-6E75-054D-90BB-E399F40D2FC3}" type="parTrans" cxnId="{D38671FD-1C64-694D-9935-2C692C4C1884}">
      <dgm:prSet/>
      <dgm:spPr/>
      <dgm:t>
        <a:bodyPr/>
        <a:lstStyle/>
        <a:p>
          <a:endParaRPr lang="en-US"/>
        </a:p>
      </dgm:t>
    </dgm:pt>
    <dgm:pt modelId="{C41D662C-01D4-E346-B3AB-10047CA1479D}" type="sibTrans" cxnId="{D38671FD-1C64-694D-9935-2C692C4C1884}">
      <dgm:prSet/>
      <dgm:spPr/>
      <dgm:t>
        <a:bodyPr/>
        <a:lstStyle/>
        <a:p>
          <a:endParaRPr lang="en-US"/>
        </a:p>
      </dgm:t>
    </dgm:pt>
    <dgm:pt modelId="{A129ACF8-D719-B54B-8A4E-AD9059E18815}" type="pres">
      <dgm:prSet presAssocID="{D361A8BB-F373-9D47-AE5A-958235810D4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696004-3D8C-AC41-BDD5-45E10DF28DD2}" type="pres">
      <dgm:prSet presAssocID="{FA46D215-DE4C-0E48-9A86-4587F9C38572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3B3360-6B49-DF47-AAEC-CEB53A9A6026}" type="pres">
      <dgm:prSet presAssocID="{FA46D215-DE4C-0E48-9A86-4587F9C38572}" presName="spNode" presStyleCnt="0"/>
      <dgm:spPr/>
    </dgm:pt>
    <dgm:pt modelId="{E963BFB6-6D8F-3747-8529-C3A48D2FF9FF}" type="pres">
      <dgm:prSet presAssocID="{686062E8-136B-4047-80E0-826B7D784A11}" presName="sibTrans" presStyleLbl="sibTrans1D1" presStyleIdx="0" presStyleCnt="9"/>
      <dgm:spPr/>
      <dgm:t>
        <a:bodyPr/>
        <a:lstStyle/>
        <a:p>
          <a:endParaRPr lang="en-US"/>
        </a:p>
      </dgm:t>
    </dgm:pt>
    <dgm:pt modelId="{C770D9CB-5644-B643-9808-8854FA8A129F}" type="pres">
      <dgm:prSet presAssocID="{22F65778-2C67-0C42-BEB7-D0FF5E237247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E6DB40-0485-024F-8667-7ED2DC66C55A}" type="pres">
      <dgm:prSet presAssocID="{22F65778-2C67-0C42-BEB7-D0FF5E237247}" presName="spNode" presStyleCnt="0"/>
      <dgm:spPr/>
    </dgm:pt>
    <dgm:pt modelId="{06F01B28-C108-E34D-9E03-38C817C95EAC}" type="pres">
      <dgm:prSet presAssocID="{580CC5B0-BF75-024A-B337-984FD8055F05}" presName="sibTrans" presStyleLbl="sibTrans1D1" presStyleIdx="1" presStyleCnt="9"/>
      <dgm:spPr/>
      <dgm:t>
        <a:bodyPr/>
        <a:lstStyle/>
        <a:p>
          <a:endParaRPr lang="en-US"/>
        </a:p>
      </dgm:t>
    </dgm:pt>
    <dgm:pt modelId="{1AA3CB23-D9C3-F348-9D53-4F3647810E3F}" type="pres">
      <dgm:prSet presAssocID="{BA3F3638-9CCE-984B-BFFB-2BBA052358C2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E4C8DF-A276-804E-95AE-0772593C27D7}" type="pres">
      <dgm:prSet presAssocID="{BA3F3638-9CCE-984B-BFFB-2BBA052358C2}" presName="spNode" presStyleCnt="0"/>
      <dgm:spPr/>
    </dgm:pt>
    <dgm:pt modelId="{ED3401F3-7BCA-4449-9C80-2B679FC74C45}" type="pres">
      <dgm:prSet presAssocID="{F8A9528A-BAE9-5844-A14F-B5983A84A906}" presName="sibTrans" presStyleLbl="sibTrans1D1" presStyleIdx="2" presStyleCnt="9"/>
      <dgm:spPr/>
      <dgm:t>
        <a:bodyPr/>
        <a:lstStyle/>
        <a:p>
          <a:endParaRPr lang="en-US"/>
        </a:p>
      </dgm:t>
    </dgm:pt>
    <dgm:pt modelId="{4AECAE9A-76A1-E14E-970D-3BE860633A74}" type="pres">
      <dgm:prSet presAssocID="{AC7B159D-89A3-D041-BA7D-89922ED269DD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D75C96-089C-8D44-81F4-AA35CF3160F7}" type="pres">
      <dgm:prSet presAssocID="{AC7B159D-89A3-D041-BA7D-89922ED269DD}" presName="spNode" presStyleCnt="0"/>
      <dgm:spPr/>
    </dgm:pt>
    <dgm:pt modelId="{117C9F5B-6A15-B241-8DAF-74551AFA738D}" type="pres">
      <dgm:prSet presAssocID="{E28EC85A-B42A-A341-8682-ADB0CD9C3F8E}" presName="sibTrans" presStyleLbl="sibTrans1D1" presStyleIdx="3" presStyleCnt="9"/>
      <dgm:spPr/>
      <dgm:t>
        <a:bodyPr/>
        <a:lstStyle/>
        <a:p>
          <a:endParaRPr lang="en-US"/>
        </a:p>
      </dgm:t>
    </dgm:pt>
    <dgm:pt modelId="{4CEADA46-48EA-0C4C-8D0C-9EA58560B9C6}" type="pres">
      <dgm:prSet presAssocID="{F503DEC1-0B61-E842-B364-EF9D4F9B75EE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D3717E-136A-F644-B362-2C6152B997E7}" type="pres">
      <dgm:prSet presAssocID="{F503DEC1-0B61-E842-B364-EF9D4F9B75EE}" presName="spNode" presStyleCnt="0"/>
      <dgm:spPr/>
    </dgm:pt>
    <dgm:pt modelId="{7BEF7231-FC01-994D-8846-034549DA5257}" type="pres">
      <dgm:prSet presAssocID="{E33A5895-5184-004E-94EC-A70CB49C3429}" presName="sibTrans" presStyleLbl="sibTrans1D1" presStyleIdx="4" presStyleCnt="9"/>
      <dgm:spPr/>
      <dgm:t>
        <a:bodyPr/>
        <a:lstStyle/>
        <a:p>
          <a:endParaRPr lang="en-US"/>
        </a:p>
      </dgm:t>
    </dgm:pt>
    <dgm:pt modelId="{E520EBDD-DD57-2844-BE7E-F1F490FF462D}" type="pres">
      <dgm:prSet presAssocID="{1B88DD8C-25D2-BA4E-B719-9AB7FA428633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2973FE-121E-B747-BF9F-DE345490461D}" type="pres">
      <dgm:prSet presAssocID="{1B88DD8C-25D2-BA4E-B719-9AB7FA428633}" presName="spNode" presStyleCnt="0"/>
      <dgm:spPr/>
    </dgm:pt>
    <dgm:pt modelId="{25771B57-D6AA-FE4C-84E8-392D3F654729}" type="pres">
      <dgm:prSet presAssocID="{C41D662C-01D4-E346-B3AB-10047CA1479D}" presName="sibTrans" presStyleLbl="sibTrans1D1" presStyleIdx="5" presStyleCnt="9"/>
      <dgm:spPr/>
      <dgm:t>
        <a:bodyPr/>
        <a:lstStyle/>
        <a:p>
          <a:endParaRPr lang="en-US"/>
        </a:p>
      </dgm:t>
    </dgm:pt>
    <dgm:pt modelId="{F01FFE2B-5A9D-FF4F-AFEF-4CDD693D0502}" type="pres">
      <dgm:prSet presAssocID="{059249D2-5534-614B-80DA-493C483C28E9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8D89A0-F9B3-1E4F-AE36-9B7CADC44423}" type="pres">
      <dgm:prSet presAssocID="{059249D2-5534-614B-80DA-493C483C28E9}" presName="spNode" presStyleCnt="0"/>
      <dgm:spPr/>
    </dgm:pt>
    <dgm:pt modelId="{946D428A-24DE-BA4F-8CEA-95CF10830177}" type="pres">
      <dgm:prSet presAssocID="{00321BE4-A2B8-054F-A515-3982FA7F290E}" presName="sibTrans" presStyleLbl="sibTrans1D1" presStyleIdx="6" presStyleCnt="9"/>
      <dgm:spPr/>
      <dgm:t>
        <a:bodyPr/>
        <a:lstStyle/>
        <a:p>
          <a:endParaRPr lang="en-US"/>
        </a:p>
      </dgm:t>
    </dgm:pt>
    <dgm:pt modelId="{36163052-501B-C643-B13B-F2FED314A873}" type="pres">
      <dgm:prSet presAssocID="{ED063D02-6BAA-6A47-9E03-589E31C057C5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1D3834-8A33-A542-97F2-FB058E3FCDC9}" type="pres">
      <dgm:prSet presAssocID="{ED063D02-6BAA-6A47-9E03-589E31C057C5}" presName="spNode" presStyleCnt="0"/>
      <dgm:spPr/>
    </dgm:pt>
    <dgm:pt modelId="{76C5866E-D198-F14F-8B95-8BBC03CF916B}" type="pres">
      <dgm:prSet presAssocID="{B06F7157-B484-8D46-A7F6-3551D46A849A}" presName="sibTrans" presStyleLbl="sibTrans1D1" presStyleIdx="7" presStyleCnt="9"/>
      <dgm:spPr/>
      <dgm:t>
        <a:bodyPr/>
        <a:lstStyle/>
        <a:p>
          <a:endParaRPr lang="en-US"/>
        </a:p>
      </dgm:t>
    </dgm:pt>
    <dgm:pt modelId="{31726E12-DC83-CC4C-BE72-4B21D16BCBDB}" type="pres">
      <dgm:prSet presAssocID="{585E2835-002E-F34F-83DF-20AC4B77BE2B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393843-3AA9-2748-BABE-24FD05A9B98E}" type="pres">
      <dgm:prSet presAssocID="{585E2835-002E-F34F-83DF-20AC4B77BE2B}" presName="spNode" presStyleCnt="0"/>
      <dgm:spPr/>
    </dgm:pt>
    <dgm:pt modelId="{74A4C3CD-7B2B-1846-83F2-B8D88D5FA892}" type="pres">
      <dgm:prSet presAssocID="{7AC065F2-1756-F340-87E1-C24EB1A6E169}" presName="sibTrans" presStyleLbl="sibTrans1D1" presStyleIdx="8" presStyleCnt="9"/>
      <dgm:spPr/>
      <dgm:t>
        <a:bodyPr/>
        <a:lstStyle/>
        <a:p>
          <a:endParaRPr lang="en-US"/>
        </a:p>
      </dgm:t>
    </dgm:pt>
  </dgm:ptLst>
  <dgm:cxnLst>
    <dgm:cxn modelId="{F536419E-DC8A-994E-97AF-5AC66DE67577}" type="presOf" srcId="{FA46D215-DE4C-0E48-9A86-4587F9C38572}" destId="{4D696004-3D8C-AC41-BDD5-45E10DF28DD2}" srcOrd="0" destOrd="0" presId="urn:microsoft.com/office/officeart/2005/8/layout/cycle5"/>
    <dgm:cxn modelId="{1D569CE4-4AB8-F64C-8552-B6C04F89DE3D}" type="presOf" srcId="{E33A5895-5184-004E-94EC-A70CB49C3429}" destId="{7BEF7231-FC01-994D-8846-034549DA5257}" srcOrd="0" destOrd="0" presId="urn:microsoft.com/office/officeart/2005/8/layout/cycle5"/>
    <dgm:cxn modelId="{D38671FD-1C64-694D-9935-2C692C4C1884}" srcId="{D361A8BB-F373-9D47-AE5A-958235810D47}" destId="{1B88DD8C-25D2-BA4E-B719-9AB7FA428633}" srcOrd="5" destOrd="0" parTransId="{0C89A205-6E75-054D-90BB-E399F40D2FC3}" sibTransId="{C41D662C-01D4-E346-B3AB-10047CA1479D}"/>
    <dgm:cxn modelId="{9442F123-CAD6-BD48-AC84-8D8374B2D768}" srcId="{D361A8BB-F373-9D47-AE5A-958235810D47}" destId="{585E2835-002E-F34F-83DF-20AC4B77BE2B}" srcOrd="8" destOrd="0" parTransId="{C6443479-2481-224E-BC1F-E3C31A67C023}" sibTransId="{7AC065F2-1756-F340-87E1-C24EB1A6E169}"/>
    <dgm:cxn modelId="{732F0A9B-DEA0-DF4A-AC9D-C297D00F547B}" srcId="{D361A8BB-F373-9D47-AE5A-958235810D47}" destId="{BA3F3638-9CCE-984B-BFFB-2BBA052358C2}" srcOrd="2" destOrd="0" parTransId="{EF4AC467-137C-F94C-A6CF-1DDF8D05D43E}" sibTransId="{F8A9528A-BAE9-5844-A14F-B5983A84A906}"/>
    <dgm:cxn modelId="{59674FE8-DA2B-2842-ABE6-1CCE7C00E4E7}" type="presOf" srcId="{7AC065F2-1756-F340-87E1-C24EB1A6E169}" destId="{74A4C3CD-7B2B-1846-83F2-B8D88D5FA892}" srcOrd="0" destOrd="0" presId="urn:microsoft.com/office/officeart/2005/8/layout/cycle5"/>
    <dgm:cxn modelId="{420D0ABD-95CA-3949-9BFD-86EE89E69BE7}" type="presOf" srcId="{C41D662C-01D4-E346-B3AB-10047CA1479D}" destId="{25771B57-D6AA-FE4C-84E8-392D3F654729}" srcOrd="0" destOrd="0" presId="urn:microsoft.com/office/officeart/2005/8/layout/cycle5"/>
    <dgm:cxn modelId="{4B48256A-4631-2345-A210-4D1E0592EF66}" type="presOf" srcId="{00321BE4-A2B8-054F-A515-3982FA7F290E}" destId="{946D428A-24DE-BA4F-8CEA-95CF10830177}" srcOrd="0" destOrd="0" presId="urn:microsoft.com/office/officeart/2005/8/layout/cycle5"/>
    <dgm:cxn modelId="{855C4DD8-5DC4-C34A-B509-18BF150BDB09}" type="presOf" srcId="{22F65778-2C67-0C42-BEB7-D0FF5E237247}" destId="{C770D9CB-5644-B643-9808-8854FA8A129F}" srcOrd="0" destOrd="0" presId="urn:microsoft.com/office/officeart/2005/8/layout/cycle5"/>
    <dgm:cxn modelId="{AFE9B304-F2DB-5141-B9A2-1A4EBFD1C943}" srcId="{D361A8BB-F373-9D47-AE5A-958235810D47}" destId="{AC7B159D-89A3-D041-BA7D-89922ED269DD}" srcOrd="3" destOrd="0" parTransId="{72612FCC-68E3-7C42-A577-A8647EF254A1}" sibTransId="{E28EC85A-B42A-A341-8682-ADB0CD9C3F8E}"/>
    <dgm:cxn modelId="{02C77753-4D17-A649-89CB-31F80B22FD22}" type="presOf" srcId="{E28EC85A-B42A-A341-8682-ADB0CD9C3F8E}" destId="{117C9F5B-6A15-B241-8DAF-74551AFA738D}" srcOrd="0" destOrd="0" presId="urn:microsoft.com/office/officeart/2005/8/layout/cycle5"/>
    <dgm:cxn modelId="{9F959ACA-0CE5-4F4E-BF43-7B1FBCDF3594}" type="presOf" srcId="{BA3F3638-9CCE-984B-BFFB-2BBA052358C2}" destId="{1AA3CB23-D9C3-F348-9D53-4F3647810E3F}" srcOrd="0" destOrd="0" presId="urn:microsoft.com/office/officeart/2005/8/layout/cycle5"/>
    <dgm:cxn modelId="{CBD8B22A-4275-D14E-B59C-E9B614171C4F}" type="presOf" srcId="{686062E8-136B-4047-80E0-826B7D784A11}" destId="{E963BFB6-6D8F-3747-8529-C3A48D2FF9FF}" srcOrd="0" destOrd="0" presId="urn:microsoft.com/office/officeart/2005/8/layout/cycle5"/>
    <dgm:cxn modelId="{8082D1C6-EF56-D04F-A4B5-18AA71DE393A}" type="presOf" srcId="{059249D2-5534-614B-80DA-493C483C28E9}" destId="{F01FFE2B-5A9D-FF4F-AFEF-4CDD693D0502}" srcOrd="0" destOrd="0" presId="urn:microsoft.com/office/officeart/2005/8/layout/cycle5"/>
    <dgm:cxn modelId="{ECAF503F-1983-A04B-8634-B5AB747D625E}" srcId="{D361A8BB-F373-9D47-AE5A-958235810D47}" destId="{059249D2-5534-614B-80DA-493C483C28E9}" srcOrd="6" destOrd="0" parTransId="{8810CD71-A757-BA44-891C-61E021171722}" sibTransId="{00321BE4-A2B8-054F-A515-3982FA7F290E}"/>
    <dgm:cxn modelId="{F157D853-B2EE-444D-AA08-B1642A81F639}" type="presOf" srcId="{ED063D02-6BAA-6A47-9E03-589E31C057C5}" destId="{36163052-501B-C643-B13B-F2FED314A873}" srcOrd="0" destOrd="0" presId="urn:microsoft.com/office/officeart/2005/8/layout/cycle5"/>
    <dgm:cxn modelId="{1DB63E74-3A8D-7544-B7BA-227C38D35EA2}" type="presOf" srcId="{F8A9528A-BAE9-5844-A14F-B5983A84A906}" destId="{ED3401F3-7BCA-4449-9C80-2B679FC74C45}" srcOrd="0" destOrd="0" presId="urn:microsoft.com/office/officeart/2005/8/layout/cycle5"/>
    <dgm:cxn modelId="{C1DCCB7C-53D9-8344-85E6-60474FD9D7A4}" type="presOf" srcId="{F503DEC1-0B61-E842-B364-EF9D4F9B75EE}" destId="{4CEADA46-48EA-0C4C-8D0C-9EA58560B9C6}" srcOrd="0" destOrd="0" presId="urn:microsoft.com/office/officeart/2005/8/layout/cycle5"/>
    <dgm:cxn modelId="{764B35D4-C2F0-584B-A888-050D32B2F85A}" type="presOf" srcId="{B06F7157-B484-8D46-A7F6-3551D46A849A}" destId="{76C5866E-D198-F14F-8B95-8BBC03CF916B}" srcOrd="0" destOrd="0" presId="urn:microsoft.com/office/officeart/2005/8/layout/cycle5"/>
    <dgm:cxn modelId="{DBE0328E-7F70-AA49-8F3E-205F835978A6}" srcId="{D361A8BB-F373-9D47-AE5A-958235810D47}" destId="{ED063D02-6BAA-6A47-9E03-589E31C057C5}" srcOrd="7" destOrd="0" parTransId="{4FB56910-0A69-9749-8C97-428A2BF6B255}" sibTransId="{B06F7157-B484-8D46-A7F6-3551D46A849A}"/>
    <dgm:cxn modelId="{D788E571-2304-7B4E-9C7B-ADC50F57C0DB}" type="presOf" srcId="{1B88DD8C-25D2-BA4E-B719-9AB7FA428633}" destId="{E520EBDD-DD57-2844-BE7E-F1F490FF462D}" srcOrd="0" destOrd="0" presId="urn:microsoft.com/office/officeart/2005/8/layout/cycle5"/>
    <dgm:cxn modelId="{14B834DA-F383-1147-8071-D5DF6C5E4C6E}" srcId="{D361A8BB-F373-9D47-AE5A-958235810D47}" destId="{22F65778-2C67-0C42-BEB7-D0FF5E237247}" srcOrd="1" destOrd="0" parTransId="{EBBE2AE6-2542-644B-B992-AD3E7C0203DA}" sibTransId="{580CC5B0-BF75-024A-B337-984FD8055F05}"/>
    <dgm:cxn modelId="{07C96752-CF80-074C-A6F0-4BA7AE1EC9BF}" type="presOf" srcId="{585E2835-002E-F34F-83DF-20AC4B77BE2B}" destId="{31726E12-DC83-CC4C-BE72-4B21D16BCBDB}" srcOrd="0" destOrd="0" presId="urn:microsoft.com/office/officeart/2005/8/layout/cycle5"/>
    <dgm:cxn modelId="{C954DF00-B7B4-C548-8A41-13A924BC5416}" srcId="{D361A8BB-F373-9D47-AE5A-958235810D47}" destId="{FA46D215-DE4C-0E48-9A86-4587F9C38572}" srcOrd="0" destOrd="0" parTransId="{9E804D33-AE33-EC43-9842-4C181ACC6688}" sibTransId="{686062E8-136B-4047-80E0-826B7D784A11}"/>
    <dgm:cxn modelId="{C01943EE-D21A-A946-880A-3CB15A4D31BC}" type="presOf" srcId="{D361A8BB-F373-9D47-AE5A-958235810D47}" destId="{A129ACF8-D719-B54B-8A4E-AD9059E18815}" srcOrd="0" destOrd="0" presId="urn:microsoft.com/office/officeart/2005/8/layout/cycle5"/>
    <dgm:cxn modelId="{D8E6F822-77E2-4C49-88BC-80BA93ADEB01}" type="presOf" srcId="{AC7B159D-89A3-D041-BA7D-89922ED269DD}" destId="{4AECAE9A-76A1-E14E-970D-3BE860633A74}" srcOrd="0" destOrd="0" presId="urn:microsoft.com/office/officeart/2005/8/layout/cycle5"/>
    <dgm:cxn modelId="{6D43E0A8-EA2B-9747-AD41-F924D2ACDEB8}" type="presOf" srcId="{580CC5B0-BF75-024A-B337-984FD8055F05}" destId="{06F01B28-C108-E34D-9E03-38C817C95EAC}" srcOrd="0" destOrd="0" presId="urn:microsoft.com/office/officeart/2005/8/layout/cycle5"/>
    <dgm:cxn modelId="{A7318278-3127-D748-8B01-025D12F998E3}" srcId="{D361A8BB-F373-9D47-AE5A-958235810D47}" destId="{F503DEC1-0B61-E842-B364-EF9D4F9B75EE}" srcOrd="4" destOrd="0" parTransId="{54467A71-FAD0-D24A-BB21-080698CCE85D}" sibTransId="{E33A5895-5184-004E-94EC-A70CB49C3429}"/>
    <dgm:cxn modelId="{5A286EDC-ACB3-E54C-B27B-B0F66262F729}" type="presParOf" srcId="{A129ACF8-D719-B54B-8A4E-AD9059E18815}" destId="{4D696004-3D8C-AC41-BDD5-45E10DF28DD2}" srcOrd="0" destOrd="0" presId="urn:microsoft.com/office/officeart/2005/8/layout/cycle5"/>
    <dgm:cxn modelId="{A6C93E3A-2FDF-344C-BCCD-120D0C6CE436}" type="presParOf" srcId="{A129ACF8-D719-B54B-8A4E-AD9059E18815}" destId="{083B3360-6B49-DF47-AAEC-CEB53A9A6026}" srcOrd="1" destOrd="0" presId="urn:microsoft.com/office/officeart/2005/8/layout/cycle5"/>
    <dgm:cxn modelId="{B0A2B127-ACAA-6E4B-BC70-6DEF091F6281}" type="presParOf" srcId="{A129ACF8-D719-B54B-8A4E-AD9059E18815}" destId="{E963BFB6-6D8F-3747-8529-C3A48D2FF9FF}" srcOrd="2" destOrd="0" presId="urn:microsoft.com/office/officeart/2005/8/layout/cycle5"/>
    <dgm:cxn modelId="{40C50439-EB6C-764D-866E-FFD5423BF973}" type="presParOf" srcId="{A129ACF8-D719-B54B-8A4E-AD9059E18815}" destId="{C770D9CB-5644-B643-9808-8854FA8A129F}" srcOrd="3" destOrd="0" presId="urn:microsoft.com/office/officeart/2005/8/layout/cycle5"/>
    <dgm:cxn modelId="{CC012AFD-17C4-E64F-84EE-671E2FF25589}" type="presParOf" srcId="{A129ACF8-D719-B54B-8A4E-AD9059E18815}" destId="{0DE6DB40-0485-024F-8667-7ED2DC66C55A}" srcOrd="4" destOrd="0" presId="urn:microsoft.com/office/officeart/2005/8/layout/cycle5"/>
    <dgm:cxn modelId="{E82B9760-F580-F74D-BE59-9540E44F4C22}" type="presParOf" srcId="{A129ACF8-D719-B54B-8A4E-AD9059E18815}" destId="{06F01B28-C108-E34D-9E03-38C817C95EAC}" srcOrd="5" destOrd="0" presId="urn:microsoft.com/office/officeart/2005/8/layout/cycle5"/>
    <dgm:cxn modelId="{144E1377-99A3-3A4E-B901-B216186C2E01}" type="presParOf" srcId="{A129ACF8-D719-B54B-8A4E-AD9059E18815}" destId="{1AA3CB23-D9C3-F348-9D53-4F3647810E3F}" srcOrd="6" destOrd="0" presId="urn:microsoft.com/office/officeart/2005/8/layout/cycle5"/>
    <dgm:cxn modelId="{72ABC692-224A-704E-90B6-4E03C13C9D1F}" type="presParOf" srcId="{A129ACF8-D719-B54B-8A4E-AD9059E18815}" destId="{66E4C8DF-A276-804E-95AE-0772593C27D7}" srcOrd="7" destOrd="0" presId="urn:microsoft.com/office/officeart/2005/8/layout/cycle5"/>
    <dgm:cxn modelId="{D1D0913E-8413-084B-B75F-C7D07D791E95}" type="presParOf" srcId="{A129ACF8-D719-B54B-8A4E-AD9059E18815}" destId="{ED3401F3-7BCA-4449-9C80-2B679FC74C45}" srcOrd="8" destOrd="0" presId="urn:microsoft.com/office/officeart/2005/8/layout/cycle5"/>
    <dgm:cxn modelId="{D5350227-DAD6-DB4C-A45C-347BFFBD50DF}" type="presParOf" srcId="{A129ACF8-D719-B54B-8A4E-AD9059E18815}" destId="{4AECAE9A-76A1-E14E-970D-3BE860633A74}" srcOrd="9" destOrd="0" presId="urn:microsoft.com/office/officeart/2005/8/layout/cycle5"/>
    <dgm:cxn modelId="{569CBECB-87BE-4540-9C23-3F5EA79361F9}" type="presParOf" srcId="{A129ACF8-D719-B54B-8A4E-AD9059E18815}" destId="{C2D75C96-089C-8D44-81F4-AA35CF3160F7}" srcOrd="10" destOrd="0" presId="urn:microsoft.com/office/officeart/2005/8/layout/cycle5"/>
    <dgm:cxn modelId="{4C432E2E-972B-3C4F-85ED-CD073CC7696D}" type="presParOf" srcId="{A129ACF8-D719-B54B-8A4E-AD9059E18815}" destId="{117C9F5B-6A15-B241-8DAF-74551AFA738D}" srcOrd="11" destOrd="0" presId="urn:microsoft.com/office/officeart/2005/8/layout/cycle5"/>
    <dgm:cxn modelId="{FFB75EFA-D5BC-3941-82BA-47A89CE4A4F5}" type="presParOf" srcId="{A129ACF8-D719-B54B-8A4E-AD9059E18815}" destId="{4CEADA46-48EA-0C4C-8D0C-9EA58560B9C6}" srcOrd="12" destOrd="0" presId="urn:microsoft.com/office/officeart/2005/8/layout/cycle5"/>
    <dgm:cxn modelId="{CF9B310A-1F49-EF46-A86F-47B3D310BA45}" type="presParOf" srcId="{A129ACF8-D719-B54B-8A4E-AD9059E18815}" destId="{73D3717E-136A-F644-B362-2C6152B997E7}" srcOrd="13" destOrd="0" presId="urn:microsoft.com/office/officeart/2005/8/layout/cycle5"/>
    <dgm:cxn modelId="{E335E95A-2FFC-3A47-BF9F-AC987DFB0944}" type="presParOf" srcId="{A129ACF8-D719-B54B-8A4E-AD9059E18815}" destId="{7BEF7231-FC01-994D-8846-034549DA5257}" srcOrd="14" destOrd="0" presId="urn:microsoft.com/office/officeart/2005/8/layout/cycle5"/>
    <dgm:cxn modelId="{7662BE97-46CD-344E-911A-241097F4847D}" type="presParOf" srcId="{A129ACF8-D719-B54B-8A4E-AD9059E18815}" destId="{E520EBDD-DD57-2844-BE7E-F1F490FF462D}" srcOrd="15" destOrd="0" presId="urn:microsoft.com/office/officeart/2005/8/layout/cycle5"/>
    <dgm:cxn modelId="{7FBCB833-5D6C-F148-9976-F83FCBEC4D0F}" type="presParOf" srcId="{A129ACF8-D719-B54B-8A4E-AD9059E18815}" destId="{272973FE-121E-B747-BF9F-DE345490461D}" srcOrd="16" destOrd="0" presId="urn:microsoft.com/office/officeart/2005/8/layout/cycle5"/>
    <dgm:cxn modelId="{E598EEDD-387A-8047-95D1-8D7198D05136}" type="presParOf" srcId="{A129ACF8-D719-B54B-8A4E-AD9059E18815}" destId="{25771B57-D6AA-FE4C-84E8-392D3F654729}" srcOrd="17" destOrd="0" presId="urn:microsoft.com/office/officeart/2005/8/layout/cycle5"/>
    <dgm:cxn modelId="{984021CF-5602-3C4B-BF5C-5ADBB37F93E8}" type="presParOf" srcId="{A129ACF8-D719-B54B-8A4E-AD9059E18815}" destId="{F01FFE2B-5A9D-FF4F-AFEF-4CDD693D0502}" srcOrd="18" destOrd="0" presId="urn:microsoft.com/office/officeart/2005/8/layout/cycle5"/>
    <dgm:cxn modelId="{7281539F-3546-8E44-AB17-C6D199DE8F59}" type="presParOf" srcId="{A129ACF8-D719-B54B-8A4E-AD9059E18815}" destId="{078D89A0-F9B3-1E4F-AE36-9B7CADC44423}" srcOrd="19" destOrd="0" presId="urn:microsoft.com/office/officeart/2005/8/layout/cycle5"/>
    <dgm:cxn modelId="{CABAD200-CA93-6D4A-8433-6260DE4FA3EB}" type="presParOf" srcId="{A129ACF8-D719-B54B-8A4E-AD9059E18815}" destId="{946D428A-24DE-BA4F-8CEA-95CF10830177}" srcOrd="20" destOrd="0" presId="urn:microsoft.com/office/officeart/2005/8/layout/cycle5"/>
    <dgm:cxn modelId="{2FCB1E61-9920-524D-ADF2-D13A94645C98}" type="presParOf" srcId="{A129ACF8-D719-B54B-8A4E-AD9059E18815}" destId="{36163052-501B-C643-B13B-F2FED314A873}" srcOrd="21" destOrd="0" presId="urn:microsoft.com/office/officeart/2005/8/layout/cycle5"/>
    <dgm:cxn modelId="{F0005E98-9782-2843-94F2-4E9D768FE43E}" type="presParOf" srcId="{A129ACF8-D719-B54B-8A4E-AD9059E18815}" destId="{F31D3834-8A33-A542-97F2-FB058E3FCDC9}" srcOrd="22" destOrd="0" presId="urn:microsoft.com/office/officeart/2005/8/layout/cycle5"/>
    <dgm:cxn modelId="{DF41AE0F-0EBD-154C-AD63-B29228EE5522}" type="presParOf" srcId="{A129ACF8-D719-B54B-8A4E-AD9059E18815}" destId="{76C5866E-D198-F14F-8B95-8BBC03CF916B}" srcOrd="23" destOrd="0" presId="urn:microsoft.com/office/officeart/2005/8/layout/cycle5"/>
    <dgm:cxn modelId="{1B5771DA-1752-374D-AA00-DFAA318B93F8}" type="presParOf" srcId="{A129ACF8-D719-B54B-8A4E-AD9059E18815}" destId="{31726E12-DC83-CC4C-BE72-4B21D16BCBDB}" srcOrd="24" destOrd="0" presId="urn:microsoft.com/office/officeart/2005/8/layout/cycle5"/>
    <dgm:cxn modelId="{17952FAE-2BFD-DC42-8187-769C6D37990E}" type="presParOf" srcId="{A129ACF8-D719-B54B-8A4E-AD9059E18815}" destId="{77393843-3AA9-2748-BABE-24FD05A9B98E}" srcOrd="25" destOrd="0" presId="urn:microsoft.com/office/officeart/2005/8/layout/cycle5"/>
    <dgm:cxn modelId="{175C163D-062B-6745-A4E7-CBC7B864E6A7}" type="presParOf" srcId="{A129ACF8-D719-B54B-8A4E-AD9059E18815}" destId="{74A4C3CD-7B2B-1846-83F2-B8D88D5FA892}" srcOrd="26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0B7674-4768-7E48-9B92-2CA99B1DB795}">
      <dsp:nvSpPr>
        <dsp:cNvPr id="0" name=""/>
        <dsp:cNvSpPr/>
      </dsp:nvSpPr>
      <dsp:spPr>
        <a:xfrm>
          <a:off x="318658" y="418653"/>
          <a:ext cx="2527017" cy="252701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12 V</a:t>
          </a:r>
          <a:endParaRPr lang="en-US" sz="1800" kern="1200" dirty="0"/>
        </a:p>
      </dsp:txBody>
      <dsp:txXfrm>
        <a:off x="671530" y="716642"/>
        <a:ext cx="1457019" cy="1931038"/>
      </dsp:txXfrm>
    </dsp:sp>
    <dsp:sp modelId="{E3E96760-E91F-B448-A1F9-65C958EE3868}">
      <dsp:nvSpPr>
        <dsp:cNvPr id="0" name=""/>
        <dsp:cNvSpPr/>
      </dsp:nvSpPr>
      <dsp:spPr>
        <a:xfrm>
          <a:off x="1792113" y="418653"/>
          <a:ext cx="2527017" cy="252701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12 Q</a:t>
          </a:r>
          <a:endParaRPr lang="en-US" sz="1800" kern="1200" dirty="0"/>
        </a:p>
      </dsp:txBody>
      <dsp:txXfrm>
        <a:off x="2509240" y="716642"/>
        <a:ext cx="1457019" cy="19310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E76FCE-0FBE-BA49-84D5-B54956188B4C}">
      <dsp:nvSpPr>
        <dsp:cNvPr id="0" name=""/>
        <dsp:cNvSpPr/>
      </dsp:nvSpPr>
      <dsp:spPr>
        <a:xfrm>
          <a:off x="330010" y="701823"/>
          <a:ext cx="3320770" cy="3906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F2D675-A82F-AF40-95AC-2ABCE49B5FAE}">
      <dsp:nvSpPr>
        <dsp:cNvPr id="0" name=""/>
        <dsp:cNvSpPr/>
      </dsp:nvSpPr>
      <dsp:spPr>
        <a:xfrm>
          <a:off x="330010" y="848546"/>
          <a:ext cx="243955" cy="24395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5EFE02-597D-C448-B0DC-CA3F868D9193}">
      <dsp:nvSpPr>
        <dsp:cNvPr id="0" name=""/>
        <dsp:cNvSpPr/>
      </dsp:nvSpPr>
      <dsp:spPr>
        <a:xfrm>
          <a:off x="330010" y="0"/>
          <a:ext cx="3320770" cy="701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Reinforcement</a:t>
          </a:r>
          <a:endParaRPr lang="en-US" sz="3900" kern="1200" dirty="0"/>
        </a:p>
      </dsp:txBody>
      <dsp:txXfrm>
        <a:off x="330010" y="0"/>
        <a:ext cx="3320770" cy="701823"/>
      </dsp:txXfrm>
    </dsp:sp>
    <dsp:sp modelId="{4BC3FBC0-ED48-B44B-B585-1DBE760A5FBD}">
      <dsp:nvSpPr>
        <dsp:cNvPr id="0" name=""/>
        <dsp:cNvSpPr/>
      </dsp:nvSpPr>
      <dsp:spPr>
        <a:xfrm>
          <a:off x="330010" y="1417200"/>
          <a:ext cx="243949" cy="2439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4FEB2-0DD8-DC45-8EEF-9A2E8CA081BC}">
      <dsp:nvSpPr>
        <dsp:cNvPr id="0" name=""/>
        <dsp:cNvSpPr/>
      </dsp:nvSpPr>
      <dsp:spPr>
        <a:xfrm>
          <a:off x="562464" y="1254851"/>
          <a:ext cx="3088316" cy="568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Step by step </a:t>
          </a:r>
          <a:endParaRPr lang="en-US" sz="2000" kern="1200" dirty="0"/>
        </a:p>
      </dsp:txBody>
      <dsp:txXfrm>
        <a:off x="562464" y="1254851"/>
        <a:ext cx="3088316" cy="568647"/>
      </dsp:txXfrm>
    </dsp:sp>
    <dsp:sp modelId="{E788AF49-F9A6-AE43-9548-C9D8F43900EA}">
      <dsp:nvSpPr>
        <dsp:cNvPr id="0" name=""/>
        <dsp:cNvSpPr/>
      </dsp:nvSpPr>
      <dsp:spPr>
        <a:xfrm>
          <a:off x="330010" y="1985847"/>
          <a:ext cx="243949" cy="2439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9856C3-AB50-274B-9226-CC3CA71A326E}">
      <dsp:nvSpPr>
        <dsp:cNvPr id="0" name=""/>
        <dsp:cNvSpPr/>
      </dsp:nvSpPr>
      <dsp:spPr>
        <a:xfrm>
          <a:off x="562464" y="1823498"/>
          <a:ext cx="3088316" cy="568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Plentiful review</a:t>
          </a:r>
          <a:endParaRPr lang="en-US" sz="2000" kern="1200" dirty="0"/>
        </a:p>
      </dsp:txBody>
      <dsp:txXfrm>
        <a:off x="562464" y="1823498"/>
        <a:ext cx="3088316" cy="568647"/>
      </dsp:txXfrm>
    </dsp:sp>
    <dsp:sp modelId="{C4FC3782-6CCE-6A4C-8314-5AB3CEB6A297}">
      <dsp:nvSpPr>
        <dsp:cNvPr id="0" name=""/>
        <dsp:cNvSpPr/>
      </dsp:nvSpPr>
      <dsp:spPr>
        <a:xfrm>
          <a:off x="330010" y="2554494"/>
          <a:ext cx="243949" cy="2439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D1DFF-AACA-0F48-9712-1F9825D2EA75}">
      <dsp:nvSpPr>
        <dsp:cNvPr id="0" name=""/>
        <dsp:cNvSpPr/>
      </dsp:nvSpPr>
      <dsp:spPr>
        <a:xfrm>
          <a:off x="562464" y="2392146"/>
          <a:ext cx="3088316" cy="568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Core curriculum</a:t>
          </a:r>
          <a:endParaRPr lang="en-US" sz="2000" kern="1200" dirty="0"/>
        </a:p>
      </dsp:txBody>
      <dsp:txXfrm>
        <a:off x="562464" y="2392146"/>
        <a:ext cx="3088316" cy="568647"/>
      </dsp:txXfrm>
    </dsp:sp>
    <dsp:sp modelId="{C4A6DF46-1A03-E443-8B79-C0F23D95D577}">
      <dsp:nvSpPr>
        <dsp:cNvPr id="0" name=""/>
        <dsp:cNvSpPr/>
      </dsp:nvSpPr>
      <dsp:spPr>
        <a:xfrm>
          <a:off x="3816819" y="701823"/>
          <a:ext cx="3320770" cy="3906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9B1DE8-330A-464D-B3E9-A17820F4B3FE}">
      <dsp:nvSpPr>
        <dsp:cNvPr id="0" name=""/>
        <dsp:cNvSpPr/>
      </dsp:nvSpPr>
      <dsp:spPr>
        <a:xfrm>
          <a:off x="3816819" y="848546"/>
          <a:ext cx="243955" cy="24395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35CE68-34C2-C046-B4BA-EB69A3F6D649}">
      <dsp:nvSpPr>
        <dsp:cNvPr id="0" name=""/>
        <dsp:cNvSpPr/>
      </dsp:nvSpPr>
      <dsp:spPr>
        <a:xfrm>
          <a:off x="3816819" y="0"/>
          <a:ext cx="3320770" cy="701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Gifted</a:t>
          </a:r>
          <a:endParaRPr lang="en-US" sz="3900" kern="1200" dirty="0"/>
        </a:p>
      </dsp:txBody>
      <dsp:txXfrm>
        <a:off x="3816819" y="0"/>
        <a:ext cx="3320770" cy="701823"/>
      </dsp:txXfrm>
    </dsp:sp>
    <dsp:sp modelId="{9226710E-F302-DA4E-8ED4-6046D4862B26}">
      <dsp:nvSpPr>
        <dsp:cNvPr id="0" name=""/>
        <dsp:cNvSpPr/>
      </dsp:nvSpPr>
      <dsp:spPr>
        <a:xfrm>
          <a:off x="3816819" y="1417200"/>
          <a:ext cx="243949" cy="2439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11FBC2-0FC7-E440-A9B4-74E8C7A9C762}">
      <dsp:nvSpPr>
        <dsp:cNvPr id="0" name=""/>
        <dsp:cNvSpPr/>
      </dsp:nvSpPr>
      <dsp:spPr>
        <a:xfrm>
          <a:off x="4049273" y="1254851"/>
          <a:ext cx="3088316" cy="568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Conceptual leaps</a:t>
          </a:r>
          <a:endParaRPr lang="en-US" sz="2000" kern="1200" dirty="0"/>
        </a:p>
      </dsp:txBody>
      <dsp:txXfrm>
        <a:off x="4049273" y="1254851"/>
        <a:ext cx="3088316" cy="568647"/>
      </dsp:txXfrm>
    </dsp:sp>
    <dsp:sp modelId="{D21B2A81-4F6A-6845-A09A-2BF9D1C65EE4}">
      <dsp:nvSpPr>
        <dsp:cNvPr id="0" name=""/>
        <dsp:cNvSpPr/>
      </dsp:nvSpPr>
      <dsp:spPr>
        <a:xfrm>
          <a:off x="3816819" y="1985847"/>
          <a:ext cx="243949" cy="2439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D49D24-3279-6E47-A23C-687B645F5B3D}">
      <dsp:nvSpPr>
        <dsp:cNvPr id="0" name=""/>
        <dsp:cNvSpPr/>
      </dsp:nvSpPr>
      <dsp:spPr>
        <a:xfrm>
          <a:off x="4049273" y="1823498"/>
          <a:ext cx="3088316" cy="568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Minimal review</a:t>
          </a:r>
          <a:endParaRPr lang="en-US" sz="2000" kern="1200" dirty="0"/>
        </a:p>
      </dsp:txBody>
      <dsp:txXfrm>
        <a:off x="4049273" y="1823498"/>
        <a:ext cx="3088316" cy="568647"/>
      </dsp:txXfrm>
    </dsp:sp>
    <dsp:sp modelId="{BEF8248C-EEE7-C247-A818-C36B17029D5F}">
      <dsp:nvSpPr>
        <dsp:cNvPr id="0" name=""/>
        <dsp:cNvSpPr/>
      </dsp:nvSpPr>
      <dsp:spPr>
        <a:xfrm>
          <a:off x="3816819" y="2554494"/>
          <a:ext cx="243949" cy="2439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2C1079-DE1B-094B-A2F7-D7CE2C770841}">
      <dsp:nvSpPr>
        <dsp:cNvPr id="0" name=""/>
        <dsp:cNvSpPr/>
      </dsp:nvSpPr>
      <dsp:spPr>
        <a:xfrm>
          <a:off x="4049273" y="2392146"/>
          <a:ext cx="3088316" cy="568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Advanced topics</a:t>
          </a:r>
          <a:endParaRPr lang="en-US" sz="2000" kern="1200" dirty="0"/>
        </a:p>
      </dsp:txBody>
      <dsp:txXfrm>
        <a:off x="4049273" y="2392146"/>
        <a:ext cx="3088316" cy="5686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CBD1C7-B132-624D-8133-E9BF8E15FA7F}">
      <dsp:nvSpPr>
        <dsp:cNvPr id="0" name=""/>
        <dsp:cNvSpPr/>
      </dsp:nvSpPr>
      <dsp:spPr>
        <a:xfrm>
          <a:off x="274230" y="785"/>
          <a:ext cx="1480542" cy="8883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One-on-one tutoring model</a:t>
          </a:r>
          <a:endParaRPr lang="en-US" sz="1800" kern="1200" dirty="0"/>
        </a:p>
      </dsp:txBody>
      <dsp:txXfrm>
        <a:off x="274230" y="785"/>
        <a:ext cx="1480542" cy="888325"/>
      </dsp:txXfrm>
    </dsp:sp>
    <dsp:sp modelId="{58804B89-26AB-924A-8E22-9CA2B7D42E44}">
      <dsp:nvSpPr>
        <dsp:cNvPr id="0" name=""/>
        <dsp:cNvSpPr/>
      </dsp:nvSpPr>
      <dsp:spPr>
        <a:xfrm>
          <a:off x="1902827" y="785"/>
          <a:ext cx="1480542" cy="8883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Rigorous</a:t>
          </a:r>
          <a:endParaRPr lang="en-US" sz="1800" kern="1200" dirty="0"/>
        </a:p>
      </dsp:txBody>
      <dsp:txXfrm>
        <a:off x="1902827" y="785"/>
        <a:ext cx="1480542" cy="888325"/>
      </dsp:txXfrm>
    </dsp:sp>
    <dsp:sp modelId="{A535F8C3-DD7C-5741-887F-2FF93BD035EA}">
      <dsp:nvSpPr>
        <dsp:cNvPr id="0" name=""/>
        <dsp:cNvSpPr/>
      </dsp:nvSpPr>
      <dsp:spPr>
        <a:xfrm>
          <a:off x="274230" y="1037165"/>
          <a:ext cx="1480542" cy="8883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Multimedia</a:t>
          </a:r>
          <a:endParaRPr lang="en-US" sz="1800" kern="1200" dirty="0"/>
        </a:p>
      </dsp:txBody>
      <dsp:txXfrm>
        <a:off x="274230" y="1037165"/>
        <a:ext cx="1480542" cy="888325"/>
      </dsp:txXfrm>
    </dsp:sp>
    <dsp:sp modelId="{2AFD0D6B-4C01-1742-A195-D7C8AD9A2A5D}">
      <dsp:nvSpPr>
        <dsp:cNvPr id="0" name=""/>
        <dsp:cNvSpPr/>
      </dsp:nvSpPr>
      <dsp:spPr>
        <a:xfrm>
          <a:off x="1902827" y="1037165"/>
          <a:ext cx="1480542" cy="8883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Self-paced</a:t>
          </a:r>
          <a:endParaRPr lang="en-US" sz="1800" kern="1200" dirty="0"/>
        </a:p>
      </dsp:txBody>
      <dsp:txXfrm>
        <a:off x="1902827" y="1037165"/>
        <a:ext cx="1480542" cy="888325"/>
      </dsp:txXfrm>
    </dsp:sp>
    <dsp:sp modelId="{12F25BA0-BD30-8D4C-87EA-7CA9E6D44C3D}">
      <dsp:nvSpPr>
        <dsp:cNvPr id="0" name=""/>
        <dsp:cNvSpPr/>
      </dsp:nvSpPr>
      <dsp:spPr>
        <a:xfrm>
          <a:off x="274230" y="2073544"/>
          <a:ext cx="1480542" cy="8883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Research-based</a:t>
          </a:r>
          <a:endParaRPr lang="en-US" sz="1800" kern="1200" dirty="0"/>
        </a:p>
      </dsp:txBody>
      <dsp:txXfrm>
        <a:off x="274230" y="2073544"/>
        <a:ext cx="1480542" cy="888325"/>
      </dsp:txXfrm>
    </dsp:sp>
    <dsp:sp modelId="{E1AA2846-559C-EC4F-AF1B-D5B7F83A8553}">
      <dsp:nvSpPr>
        <dsp:cNvPr id="0" name=""/>
        <dsp:cNvSpPr/>
      </dsp:nvSpPr>
      <dsp:spPr>
        <a:xfrm>
          <a:off x="1902827" y="2073544"/>
          <a:ext cx="1480542" cy="8883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Stanford Supported</a:t>
          </a:r>
          <a:endParaRPr lang="en-US" sz="1800" kern="1200" dirty="0"/>
        </a:p>
      </dsp:txBody>
      <dsp:txXfrm>
        <a:off x="1902827" y="2073544"/>
        <a:ext cx="1480542" cy="8883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9D120E-6063-2149-87AB-7DA106E712A8}">
      <dsp:nvSpPr>
        <dsp:cNvPr id="0" name=""/>
        <dsp:cNvSpPr/>
      </dsp:nvSpPr>
      <dsp:spPr>
        <a:xfrm>
          <a:off x="274230" y="785"/>
          <a:ext cx="1480542" cy="8883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Optimizes student’s learning time</a:t>
          </a:r>
          <a:endParaRPr lang="en-US" sz="1700" kern="1200" dirty="0"/>
        </a:p>
      </dsp:txBody>
      <dsp:txXfrm>
        <a:off x="274230" y="785"/>
        <a:ext cx="1480542" cy="888325"/>
      </dsp:txXfrm>
    </dsp:sp>
    <dsp:sp modelId="{5426091E-0E05-A44A-86B2-430298407398}">
      <dsp:nvSpPr>
        <dsp:cNvPr id="0" name=""/>
        <dsp:cNvSpPr/>
      </dsp:nvSpPr>
      <dsp:spPr>
        <a:xfrm>
          <a:off x="1902827" y="785"/>
          <a:ext cx="1480542" cy="8883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Individualizes instruction</a:t>
          </a:r>
          <a:endParaRPr lang="en-US" sz="1700" kern="1200" dirty="0"/>
        </a:p>
      </dsp:txBody>
      <dsp:txXfrm>
        <a:off x="1902827" y="785"/>
        <a:ext cx="1480542" cy="888325"/>
      </dsp:txXfrm>
    </dsp:sp>
    <dsp:sp modelId="{55941B39-8D94-9D47-8F1A-E0BF98878F99}">
      <dsp:nvSpPr>
        <dsp:cNvPr id="0" name=""/>
        <dsp:cNvSpPr/>
      </dsp:nvSpPr>
      <dsp:spPr>
        <a:xfrm>
          <a:off x="274230" y="1037165"/>
          <a:ext cx="1480542" cy="8883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Supports continuous progress</a:t>
          </a:r>
          <a:endParaRPr lang="en-US" sz="1700" kern="1200" dirty="0"/>
        </a:p>
      </dsp:txBody>
      <dsp:txXfrm>
        <a:off x="274230" y="1037165"/>
        <a:ext cx="1480542" cy="888325"/>
      </dsp:txXfrm>
    </dsp:sp>
    <dsp:sp modelId="{262B3CF3-6D0C-744A-9A0F-A0735AB1CEDA}">
      <dsp:nvSpPr>
        <dsp:cNvPr id="0" name=""/>
        <dsp:cNvSpPr/>
      </dsp:nvSpPr>
      <dsp:spPr>
        <a:xfrm>
          <a:off x="1902827" y="1037165"/>
          <a:ext cx="1480542" cy="8883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Covers Common Core and more</a:t>
          </a:r>
          <a:endParaRPr lang="en-US" sz="1700" kern="1200" dirty="0"/>
        </a:p>
      </dsp:txBody>
      <dsp:txXfrm>
        <a:off x="1902827" y="1037165"/>
        <a:ext cx="1480542" cy="888325"/>
      </dsp:txXfrm>
    </dsp:sp>
    <dsp:sp modelId="{A8CB104B-AAC9-3D40-AB20-4F24EBA2FC72}">
      <dsp:nvSpPr>
        <dsp:cNvPr id="0" name=""/>
        <dsp:cNvSpPr/>
      </dsp:nvSpPr>
      <dsp:spPr>
        <a:xfrm>
          <a:off x="274230" y="2073544"/>
          <a:ext cx="1480542" cy="8883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Can accelerate or reinforce learning</a:t>
          </a:r>
          <a:endParaRPr lang="en-US" sz="1700" kern="1200" dirty="0"/>
        </a:p>
      </dsp:txBody>
      <dsp:txXfrm>
        <a:off x="274230" y="2073544"/>
        <a:ext cx="1480542" cy="888325"/>
      </dsp:txXfrm>
    </dsp:sp>
    <dsp:sp modelId="{79514B98-4C23-0142-A668-6FA63CE41EAD}">
      <dsp:nvSpPr>
        <dsp:cNvPr id="0" name=""/>
        <dsp:cNvSpPr/>
      </dsp:nvSpPr>
      <dsp:spPr>
        <a:xfrm>
          <a:off x="1902827" y="2073544"/>
          <a:ext cx="1480542" cy="8883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Transforms ability into achievement</a:t>
          </a:r>
          <a:endParaRPr lang="en-US" sz="1700" kern="1200" dirty="0"/>
        </a:p>
      </dsp:txBody>
      <dsp:txXfrm>
        <a:off x="1902827" y="2073544"/>
        <a:ext cx="1480542" cy="8883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96004-3D8C-AC41-BDD5-45E10DF28DD2}">
      <dsp:nvSpPr>
        <dsp:cNvPr id="0" name=""/>
        <dsp:cNvSpPr/>
      </dsp:nvSpPr>
      <dsp:spPr>
        <a:xfrm>
          <a:off x="1998035" y="2092"/>
          <a:ext cx="703299" cy="4571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Lecture</a:t>
          </a:r>
          <a:endParaRPr lang="en-US" sz="800" kern="1200" dirty="0"/>
        </a:p>
      </dsp:txBody>
      <dsp:txXfrm>
        <a:off x="2020351" y="24408"/>
        <a:ext cx="658667" cy="412512"/>
      </dsp:txXfrm>
    </dsp:sp>
    <dsp:sp modelId="{E963BFB6-6D8F-3747-8529-C3A48D2FF9FF}">
      <dsp:nvSpPr>
        <dsp:cNvPr id="0" name=""/>
        <dsp:cNvSpPr/>
      </dsp:nvSpPr>
      <dsp:spPr>
        <a:xfrm>
          <a:off x="595636" y="230665"/>
          <a:ext cx="3508096" cy="3508096"/>
        </a:xfrm>
        <a:custGeom>
          <a:avLst/>
          <a:gdLst/>
          <a:ahLst/>
          <a:cxnLst/>
          <a:rect l="0" t="0" r="0" b="0"/>
          <a:pathLst>
            <a:path>
              <a:moveTo>
                <a:pt x="2193440" y="55925"/>
              </a:moveTo>
              <a:arcTo wR="1754048" hR="1754048" stAng="17070432" swAng="53204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70D9CB-5644-B643-9808-8854FA8A129F}">
      <dsp:nvSpPr>
        <dsp:cNvPr id="0" name=""/>
        <dsp:cNvSpPr/>
      </dsp:nvSpPr>
      <dsp:spPr>
        <a:xfrm>
          <a:off x="3125515" y="412462"/>
          <a:ext cx="703299" cy="4571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Exercises</a:t>
          </a:r>
          <a:endParaRPr lang="en-US" sz="800" kern="1200" dirty="0"/>
        </a:p>
      </dsp:txBody>
      <dsp:txXfrm>
        <a:off x="3147831" y="434778"/>
        <a:ext cx="658667" cy="412512"/>
      </dsp:txXfrm>
    </dsp:sp>
    <dsp:sp modelId="{06F01B28-C108-E34D-9E03-38C817C95EAC}">
      <dsp:nvSpPr>
        <dsp:cNvPr id="0" name=""/>
        <dsp:cNvSpPr/>
      </dsp:nvSpPr>
      <dsp:spPr>
        <a:xfrm>
          <a:off x="595636" y="230665"/>
          <a:ext cx="3508096" cy="3508096"/>
        </a:xfrm>
        <a:custGeom>
          <a:avLst/>
          <a:gdLst/>
          <a:ahLst/>
          <a:cxnLst/>
          <a:rect l="0" t="0" r="0" b="0"/>
          <a:pathLst>
            <a:path>
              <a:moveTo>
                <a:pt x="3188333" y="744339"/>
              </a:moveTo>
              <a:arcTo wR="1754048" hR="1754048" stAng="19491312" swAng="78717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A3CB23-D9C3-F348-9D53-4F3647810E3F}">
      <dsp:nvSpPr>
        <dsp:cNvPr id="0" name=""/>
        <dsp:cNvSpPr/>
      </dsp:nvSpPr>
      <dsp:spPr>
        <a:xfrm>
          <a:off x="3725435" y="1451553"/>
          <a:ext cx="703299" cy="4571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Lecture</a:t>
          </a:r>
          <a:endParaRPr lang="en-US" sz="800" kern="1200" dirty="0"/>
        </a:p>
      </dsp:txBody>
      <dsp:txXfrm>
        <a:off x="3747751" y="1473869"/>
        <a:ext cx="658667" cy="412512"/>
      </dsp:txXfrm>
    </dsp:sp>
    <dsp:sp modelId="{ED3401F3-7BCA-4449-9C80-2B679FC74C45}">
      <dsp:nvSpPr>
        <dsp:cNvPr id="0" name=""/>
        <dsp:cNvSpPr/>
      </dsp:nvSpPr>
      <dsp:spPr>
        <a:xfrm>
          <a:off x="595636" y="230665"/>
          <a:ext cx="3508096" cy="3508096"/>
        </a:xfrm>
        <a:custGeom>
          <a:avLst/>
          <a:gdLst/>
          <a:ahLst/>
          <a:cxnLst/>
          <a:rect l="0" t="0" r="0" b="0"/>
          <a:pathLst>
            <a:path>
              <a:moveTo>
                <a:pt x="3506663" y="1824944"/>
              </a:moveTo>
              <a:arcTo wR="1754048" hR="1754048" stAng="21738986" swAng="87478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ECAE9A-76A1-E14E-970D-3BE860633A74}">
      <dsp:nvSpPr>
        <dsp:cNvPr id="0" name=""/>
        <dsp:cNvSpPr/>
      </dsp:nvSpPr>
      <dsp:spPr>
        <a:xfrm>
          <a:off x="3517085" y="2633165"/>
          <a:ext cx="703299" cy="4571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Exercises</a:t>
          </a:r>
          <a:endParaRPr lang="en-US" sz="800" kern="1200" dirty="0"/>
        </a:p>
      </dsp:txBody>
      <dsp:txXfrm>
        <a:off x="3539401" y="2655481"/>
        <a:ext cx="658667" cy="412512"/>
      </dsp:txXfrm>
    </dsp:sp>
    <dsp:sp modelId="{117C9F5B-6A15-B241-8DAF-74551AFA738D}">
      <dsp:nvSpPr>
        <dsp:cNvPr id="0" name=""/>
        <dsp:cNvSpPr/>
      </dsp:nvSpPr>
      <dsp:spPr>
        <a:xfrm>
          <a:off x="595636" y="230665"/>
          <a:ext cx="3508096" cy="3508096"/>
        </a:xfrm>
        <a:custGeom>
          <a:avLst/>
          <a:gdLst/>
          <a:ahLst/>
          <a:cxnLst/>
          <a:rect l="0" t="0" r="0" b="0"/>
          <a:pathLst>
            <a:path>
              <a:moveTo>
                <a:pt x="3043690" y="2942959"/>
              </a:moveTo>
              <a:arcTo wR="1754048" hR="1754048" stAng="2560363" swAng="65242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EADA46-48EA-0C4C-8D0C-9EA58560B9C6}">
      <dsp:nvSpPr>
        <dsp:cNvPr id="0" name=""/>
        <dsp:cNvSpPr/>
      </dsp:nvSpPr>
      <dsp:spPr>
        <a:xfrm>
          <a:off x="2597955" y="3404407"/>
          <a:ext cx="703299" cy="4571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Lecture</a:t>
          </a:r>
          <a:endParaRPr lang="en-US" sz="800" kern="1200" dirty="0"/>
        </a:p>
      </dsp:txBody>
      <dsp:txXfrm>
        <a:off x="2620271" y="3426723"/>
        <a:ext cx="658667" cy="412512"/>
      </dsp:txXfrm>
    </dsp:sp>
    <dsp:sp modelId="{7BEF7231-FC01-994D-8846-034549DA5257}">
      <dsp:nvSpPr>
        <dsp:cNvPr id="0" name=""/>
        <dsp:cNvSpPr/>
      </dsp:nvSpPr>
      <dsp:spPr>
        <a:xfrm>
          <a:off x="595636" y="230665"/>
          <a:ext cx="3508096" cy="3508096"/>
        </a:xfrm>
        <a:custGeom>
          <a:avLst/>
          <a:gdLst/>
          <a:ahLst/>
          <a:cxnLst/>
          <a:rect l="0" t="0" r="0" b="0"/>
          <a:pathLst>
            <a:path>
              <a:moveTo>
                <a:pt x="1903664" y="3501703"/>
              </a:moveTo>
              <a:arcTo wR="1754048" hR="1754048" stAng="5106411" swAng="58717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20EBDD-DD57-2844-BE7E-F1F490FF462D}">
      <dsp:nvSpPr>
        <dsp:cNvPr id="0" name=""/>
        <dsp:cNvSpPr/>
      </dsp:nvSpPr>
      <dsp:spPr>
        <a:xfrm>
          <a:off x="1398115" y="3404407"/>
          <a:ext cx="703299" cy="4571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Exercises</a:t>
          </a:r>
          <a:endParaRPr lang="en-US" sz="800" kern="1200" dirty="0"/>
        </a:p>
      </dsp:txBody>
      <dsp:txXfrm>
        <a:off x="1420431" y="3426723"/>
        <a:ext cx="658667" cy="412512"/>
      </dsp:txXfrm>
    </dsp:sp>
    <dsp:sp modelId="{25771B57-D6AA-FE4C-84E8-392D3F654729}">
      <dsp:nvSpPr>
        <dsp:cNvPr id="0" name=""/>
        <dsp:cNvSpPr/>
      </dsp:nvSpPr>
      <dsp:spPr>
        <a:xfrm>
          <a:off x="595636" y="230665"/>
          <a:ext cx="3508096" cy="3508096"/>
        </a:xfrm>
        <a:custGeom>
          <a:avLst/>
          <a:gdLst/>
          <a:ahLst/>
          <a:cxnLst/>
          <a:rect l="0" t="0" r="0" b="0"/>
          <a:pathLst>
            <a:path>
              <a:moveTo>
                <a:pt x="711843" y="3164897"/>
              </a:moveTo>
              <a:arcTo wR="1754048" hR="1754048" stAng="7587213" swAng="65242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1FFE2B-5A9D-FF4F-AFEF-4CDD693D0502}">
      <dsp:nvSpPr>
        <dsp:cNvPr id="0" name=""/>
        <dsp:cNvSpPr/>
      </dsp:nvSpPr>
      <dsp:spPr>
        <a:xfrm>
          <a:off x="478984" y="2633165"/>
          <a:ext cx="703299" cy="4571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Progress &amp; Calendar Reports</a:t>
          </a:r>
          <a:endParaRPr lang="en-US" sz="800" kern="1200" dirty="0"/>
        </a:p>
      </dsp:txBody>
      <dsp:txXfrm>
        <a:off x="501300" y="2655481"/>
        <a:ext cx="658667" cy="412512"/>
      </dsp:txXfrm>
    </dsp:sp>
    <dsp:sp modelId="{946D428A-24DE-BA4F-8CEA-95CF10830177}">
      <dsp:nvSpPr>
        <dsp:cNvPr id="0" name=""/>
        <dsp:cNvSpPr/>
      </dsp:nvSpPr>
      <dsp:spPr>
        <a:xfrm>
          <a:off x="595636" y="230665"/>
          <a:ext cx="3508096" cy="3508096"/>
        </a:xfrm>
        <a:custGeom>
          <a:avLst/>
          <a:gdLst/>
          <a:ahLst/>
          <a:cxnLst/>
          <a:rect l="0" t="0" r="0" b="0"/>
          <a:pathLst>
            <a:path>
              <a:moveTo>
                <a:pt x="75717" y="2263842"/>
              </a:moveTo>
              <a:arcTo wR="1754048" hR="1754048" stAng="9786229" swAng="87478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163052-501B-C643-B13B-F2FED314A873}">
      <dsp:nvSpPr>
        <dsp:cNvPr id="0" name=""/>
        <dsp:cNvSpPr/>
      </dsp:nvSpPr>
      <dsp:spPr>
        <a:xfrm>
          <a:off x="270635" y="1451553"/>
          <a:ext cx="703299" cy="4571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Session Review</a:t>
          </a:r>
          <a:endParaRPr lang="en-US" sz="800" kern="1200" dirty="0"/>
        </a:p>
      </dsp:txBody>
      <dsp:txXfrm>
        <a:off x="292951" y="1473869"/>
        <a:ext cx="658667" cy="412512"/>
      </dsp:txXfrm>
    </dsp:sp>
    <dsp:sp modelId="{76C5866E-D198-F14F-8B95-8BBC03CF916B}">
      <dsp:nvSpPr>
        <dsp:cNvPr id="0" name=""/>
        <dsp:cNvSpPr/>
      </dsp:nvSpPr>
      <dsp:spPr>
        <a:xfrm>
          <a:off x="595636" y="230665"/>
          <a:ext cx="3508096" cy="3508096"/>
        </a:xfrm>
        <a:custGeom>
          <a:avLst/>
          <a:gdLst/>
          <a:ahLst/>
          <a:cxnLst/>
          <a:rect l="0" t="0" r="0" b="0"/>
          <a:pathLst>
            <a:path>
              <a:moveTo>
                <a:pt x="128011" y="1096256"/>
              </a:moveTo>
              <a:arcTo wR="1754048" hR="1754048" stAng="12121510" swAng="78717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726E12-DC83-CC4C-BE72-4B21D16BCBDB}">
      <dsp:nvSpPr>
        <dsp:cNvPr id="0" name=""/>
        <dsp:cNvSpPr/>
      </dsp:nvSpPr>
      <dsp:spPr>
        <a:xfrm>
          <a:off x="870554" y="412462"/>
          <a:ext cx="703299" cy="4571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  <a:lumMod val="9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  <a:ln>
          <a:noFill/>
        </a:ln>
        <a:effectLst>
          <a:outerShdw blurRad="50800" dist="12700" dir="5400000" rotWithShape="0">
            <a:srgbClr val="000000">
              <a:alpha val="37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Math Races</a:t>
          </a:r>
          <a:endParaRPr lang="en-US" sz="800" kern="1200" dirty="0"/>
        </a:p>
      </dsp:txBody>
      <dsp:txXfrm>
        <a:off x="892870" y="434778"/>
        <a:ext cx="658667" cy="412512"/>
      </dsp:txXfrm>
    </dsp:sp>
    <dsp:sp modelId="{74A4C3CD-7B2B-1846-83F2-B8D88D5FA892}">
      <dsp:nvSpPr>
        <dsp:cNvPr id="0" name=""/>
        <dsp:cNvSpPr/>
      </dsp:nvSpPr>
      <dsp:spPr>
        <a:xfrm>
          <a:off x="595636" y="230665"/>
          <a:ext cx="3508096" cy="3508096"/>
        </a:xfrm>
        <a:custGeom>
          <a:avLst/>
          <a:gdLst/>
          <a:ahLst/>
          <a:cxnLst/>
          <a:rect l="0" t="0" r="0" b="0"/>
          <a:pathLst>
            <a:path>
              <a:moveTo>
                <a:pt x="1058143" y="143954"/>
              </a:moveTo>
              <a:arcTo wR="1754048" hR="1754048" stAng="14797521" swAng="53204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23714-E489-F442-917D-A5707CFF2B19}" type="datetimeFigureOut">
              <a:rPr lang="en-US" smtClean="0"/>
              <a:t>5/6/13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A207C-4E22-5449-BCDB-23CBE3146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5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National Percentiles based on NWEA Winter RIT Scale: Blue 0%tile, Green 10%tile, Yellow 20%tile, Orange 30%tile, Red 40%tile, Red 50%tile, Orange 60%tile, Yellow 70%tile, Green 80%tile, Light </a:t>
            </a:r>
            <a:r>
              <a:rPr lang="en-US" baseline="0" smtClean="0"/>
              <a:t>and Dark </a:t>
            </a:r>
            <a:r>
              <a:rPr lang="en-US" smtClean="0"/>
              <a:t>Blue </a:t>
            </a:r>
            <a:r>
              <a:rPr lang="en-US" dirty="0" smtClean="0"/>
              <a:t>90%tile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A207C-4E22-5449-BCDB-23CBE3146F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95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Over 60% of adults over 25 on Bainbridge Island</a:t>
            </a:r>
            <a:r>
              <a:rPr lang="en-US" baseline="0" dirty="0" smtClean="0"/>
              <a:t> </a:t>
            </a:r>
            <a:r>
              <a:rPr lang="en-US" dirty="0" smtClean="0"/>
              <a:t>have a bachelor’s degree or higher.</a:t>
            </a:r>
          </a:p>
          <a:p>
            <a:r>
              <a:rPr lang="en-US" dirty="0" smtClean="0"/>
              <a:t>Over 30% of adults over 25 on Bainbridge Island</a:t>
            </a:r>
            <a:r>
              <a:rPr lang="en-US" baseline="0" dirty="0" smtClean="0"/>
              <a:t> </a:t>
            </a:r>
            <a:r>
              <a:rPr lang="en-US" dirty="0" smtClean="0"/>
              <a:t>have a master’s degree or higher.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A207C-4E22-5449-BCDB-23CBE3146F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8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MSP 2011-12,</a:t>
            </a:r>
            <a:r>
              <a:rPr lang="en-US" baseline="0" dirty="0" smtClean="0"/>
              <a:t> Average percentages for </a:t>
            </a:r>
            <a:r>
              <a:rPr lang="en-US" dirty="0" smtClean="0"/>
              <a:t>Grades 3-8.</a:t>
            </a:r>
            <a:r>
              <a:rPr lang="en-US" baseline="0" dirty="0" smtClean="0"/>
              <a:t> Bainbridge has fewer students below standard and more students above standard compared to the state averages.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A207C-4E22-5449-BCDB-23CBE3146F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33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MSP 2011-12,</a:t>
            </a:r>
            <a:r>
              <a:rPr lang="en-US" baseline="0" dirty="0" smtClean="0"/>
              <a:t> Average percentages for </a:t>
            </a:r>
            <a:r>
              <a:rPr lang="en-US" dirty="0" smtClean="0"/>
              <a:t>Grades 3-8.</a:t>
            </a:r>
            <a:r>
              <a:rPr lang="en-US" baseline="0" dirty="0" smtClean="0"/>
              <a:t> Bainbridge has more students below standard and fewer students above standard compared to Mercer Island. Why is this so?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A207C-4E22-5449-BCDB-23CBE3146F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03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Bainbridge does</a:t>
            </a:r>
            <a:r>
              <a:rPr lang="en-US" baseline="0" dirty="0" smtClean="0"/>
              <a:t> not do as well as Mercer Island on the </a:t>
            </a:r>
            <a:r>
              <a:rPr lang="en-US" dirty="0" smtClean="0"/>
              <a:t>National Merit Scholarship</a:t>
            </a:r>
            <a:r>
              <a:rPr lang="en-US" baseline="0" dirty="0" smtClean="0"/>
              <a:t> Competition. Each year Mercer Island has more</a:t>
            </a:r>
            <a:r>
              <a:rPr lang="en-US" dirty="0" smtClean="0"/>
              <a:t> Semifinalists than Bainbridge</a:t>
            </a:r>
            <a:r>
              <a:rPr lang="en-US" baseline="0" dirty="0" smtClean="0"/>
              <a:t> based on PSAT scores of high school juniors.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A207C-4E22-5449-BCDB-23CBE3146F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97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Bainbridge does</a:t>
            </a:r>
            <a:r>
              <a:rPr lang="en-US" baseline="0" dirty="0" smtClean="0"/>
              <a:t> not do as well as Mercer Island on the </a:t>
            </a:r>
            <a:r>
              <a:rPr lang="en-US" dirty="0" smtClean="0"/>
              <a:t>National Merit Scholarship</a:t>
            </a:r>
            <a:r>
              <a:rPr lang="en-US" baseline="0" dirty="0" smtClean="0"/>
              <a:t> Competition. Each year Mercer Island has more</a:t>
            </a:r>
            <a:r>
              <a:rPr lang="en-US" dirty="0" smtClean="0"/>
              <a:t> Semifinalists than Bainbridge</a:t>
            </a:r>
            <a:r>
              <a:rPr lang="en-US" baseline="0" dirty="0" smtClean="0"/>
              <a:t> based on PSAT scores of high school juniors.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A207C-4E22-5449-BCDB-23CBE3146F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97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A207C-4E22-5449-BCDB-23CBE3146F5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02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2942261"/>
            <a:ext cx="2508736" cy="1895616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1940882"/>
            <a:ext cx="5773084" cy="2888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2261844"/>
            <a:ext cx="4847038" cy="119979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3575187"/>
            <a:ext cx="4836456" cy="78063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3" y="3796155"/>
            <a:ext cx="1968535" cy="401243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8ACDB3CC-F982-40F9-8DD6-BCC9AFBF44BD}" type="datetime1">
              <a:rPr lang="en-US" smtClean="0"/>
              <a:pPr/>
              <a:t>5/6/13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3" y="3101509"/>
            <a:ext cx="2085881" cy="626258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4132357"/>
            <a:ext cx="738180" cy="319955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10075"/>
            <a:ext cx="9144000" cy="24765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71C1A-CAFA-43FD-A579-55B116A1448A}" type="datetime1">
              <a:rPr lang="en-US" smtClean="0"/>
              <a:pPr/>
              <a:t>5/6/13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12709"/>
            <a:ext cx="1963320" cy="410214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628649"/>
            <a:ext cx="5907840" cy="38862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1BC03-21BF-4F6B-A3BE-29C937D452B1}" type="datetime1">
              <a:rPr lang="en-US" smtClean="0"/>
              <a:pPr/>
              <a:t>5/6/13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867-0964-49C4-9DE5-8FBB189497BC}" type="datetime1">
              <a:rPr lang="en-US" smtClean="0"/>
              <a:pPr/>
              <a:t>5/6/13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1" y="1123495"/>
            <a:ext cx="8041439" cy="1572944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815802"/>
            <a:ext cx="7467601" cy="112514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E5B-B07C-441A-8026-C23A427A74DC}" type="datetime1">
              <a:rPr lang="en-US" smtClean="0"/>
              <a:pPr/>
              <a:t>5/6/13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1D5B8-D9C5-419F-913D-2186935717ED}" type="datetime1">
              <a:rPr lang="en-US" smtClean="0"/>
              <a:pPr/>
              <a:t>5/6/13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1529334"/>
            <a:ext cx="3657600" cy="29626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529334"/>
            <a:ext cx="3657600" cy="29626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1528792"/>
            <a:ext cx="3017520" cy="406796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1528790"/>
            <a:ext cx="3014708" cy="406796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952F-F888-4FB8-9CB7-51D5F02FA3C8}" type="datetime1">
              <a:rPr lang="en-US" smtClean="0"/>
              <a:pPr/>
              <a:t>5/6/13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8" y="3210752"/>
            <a:ext cx="1288495" cy="541897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2" y="2487630"/>
            <a:ext cx="1288495" cy="541897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057399"/>
            <a:ext cx="3017520" cy="24345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057400"/>
            <a:ext cx="3017520" cy="24345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DB32-6162-43C0-9325-230E0A9B0177}" type="datetime1">
              <a:rPr lang="en-US" smtClean="0"/>
              <a:pPr/>
              <a:t>5/6/13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9B57-0E9E-4DE4-A7F5-9A169EF1CEE0}" type="datetime1">
              <a:rPr lang="en-US" smtClean="0"/>
              <a:pPr/>
              <a:t>5/6/13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1" y="1115311"/>
            <a:ext cx="3008313" cy="1441004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626571"/>
            <a:ext cx="4699370" cy="386364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1" y="2556316"/>
            <a:ext cx="3008313" cy="14393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8F86C-0F1B-4333-B99B-B3B2B1F87225}" type="datetime1">
              <a:rPr lang="en-US" smtClean="0"/>
              <a:pPr/>
              <a:t>5/6/13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43404"/>
            <a:ext cx="2781300" cy="614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3502241"/>
            <a:ext cx="8041440" cy="539899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445770"/>
            <a:ext cx="4873752" cy="27432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062115"/>
            <a:ext cx="6705600" cy="452345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7FCD9-7699-43D6-8D62-436E2DD234FF}" type="datetime1">
              <a:rPr lang="en-US" smtClean="0"/>
              <a:pPr/>
              <a:t>5/6/13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327422"/>
            <a:ext cx="8041440" cy="1082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28791"/>
            <a:ext cx="7467600" cy="29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461165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610FC3EB-42FB-4C38-8CAE-7A1293B83421}" type="datetime1">
              <a:rPr lang="en-US" smtClean="0"/>
              <a:pPr/>
              <a:t>5/6/13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61165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461165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AC5B1FEA-406A-7749-A5C3-DDCB5F67A4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diagramData" Target="../diagrams/data4.xml"/><Relationship Id="rId8" Type="http://schemas.openxmlformats.org/officeDocument/2006/relationships/diagramLayout" Target="../diagrams/layout4.xml"/><Relationship Id="rId9" Type="http://schemas.openxmlformats.org/officeDocument/2006/relationships/diagramQuickStyle" Target="../diagrams/quickStyle4.xml"/><Relationship Id="rId10" Type="http://schemas.openxmlformats.org/officeDocument/2006/relationships/diagramColors" Target="../diagrams/colors4.xml"/><Relationship Id="rId11" Type="http://schemas.microsoft.com/office/2007/relationships/diagramDrawing" Target="../diagrams/drawing4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8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gif"/><Relationship Id="rId3" Type="http://schemas.openxmlformats.org/officeDocument/2006/relationships/image" Target="../media/image33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7.xml"/><Relationship Id="rId3" Type="http://schemas.openxmlformats.org/officeDocument/2006/relationships/chart" Target="../charts/char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://epgy.stanford.edu/school/openenroll/k7math" TargetMode="External"/><Relationship Id="rId3" Type="http://schemas.openxmlformats.org/officeDocument/2006/relationships/image" Target="../media/image3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Stanford EPGY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Resource for Bainbridge Island Schools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390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1280" y="335945"/>
            <a:ext cx="8041440" cy="1082006"/>
          </a:xfrm>
        </p:spPr>
        <p:txBody>
          <a:bodyPr/>
          <a:lstStyle/>
          <a:p>
            <a:pPr algn="l"/>
            <a:r>
              <a:rPr lang="en-US" dirty="0" smtClean="0"/>
              <a:t>MSP: Bainbridge &amp; WA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3621152"/>
              </p:ext>
            </p:extLst>
          </p:nvPr>
        </p:nvGraphicFramePr>
        <p:xfrm>
          <a:off x="838200" y="1960239"/>
          <a:ext cx="7467600" cy="2532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41267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MSP: Bainbridge &amp; Mercer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9852368"/>
              </p:ext>
            </p:extLst>
          </p:nvPr>
        </p:nvGraphicFramePr>
        <p:xfrm>
          <a:off x="838200" y="1528763"/>
          <a:ext cx="7467600" cy="2963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4508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MSP: Mercer, Bainbridge, WA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1532465"/>
              </p:ext>
            </p:extLst>
          </p:nvPr>
        </p:nvGraphicFramePr>
        <p:xfrm>
          <a:off x="838200" y="1528763"/>
          <a:ext cx="7467600" cy="2963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697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Mercer Island Math Pathway</a:t>
            </a:r>
            <a:endParaRPr lang="en-US" dirty="0"/>
          </a:p>
        </p:txBody>
      </p:sp>
      <p:pic>
        <p:nvPicPr>
          <p:cNvPr id="4" name="Content Placeholder 3" descr="Mercer Island Accelerated Math Placement Screen Shot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88" r="-23488"/>
          <a:stretch>
            <a:fillRect/>
          </a:stretch>
        </p:blipFill>
        <p:spPr>
          <a:xfrm>
            <a:off x="117167" y="1282985"/>
            <a:ext cx="8965330" cy="3557863"/>
          </a:xfrm>
        </p:spPr>
      </p:pic>
    </p:spTree>
    <p:extLst>
      <p:ext uri="{BB962C8B-B14F-4D97-AF65-F5344CB8AC3E}">
        <p14:creationId xmlns:p14="http://schemas.microsoft.com/office/powerpoint/2010/main" val="2529692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Bainbridge Math Pathway</a:t>
            </a:r>
            <a:endParaRPr lang="en-US" dirty="0"/>
          </a:p>
        </p:txBody>
      </p:sp>
      <p:pic>
        <p:nvPicPr>
          <p:cNvPr id="4" name="Content Placeholder 3" descr="Math Pathways BISD 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9" t="7689" r="32858" b="48213"/>
          <a:stretch/>
        </p:blipFill>
        <p:spPr>
          <a:xfrm>
            <a:off x="2323630" y="1397064"/>
            <a:ext cx="4270963" cy="3429000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93089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Bainbridge Math Pathway</a:t>
            </a:r>
            <a:endParaRPr lang="en-US" dirty="0"/>
          </a:p>
        </p:txBody>
      </p:sp>
      <p:pic>
        <p:nvPicPr>
          <p:cNvPr id="4" name="Content Placeholder 3" descr="Math Pathways BISD 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t="7689" r="12333" b="48213"/>
          <a:stretch/>
        </p:blipFill>
        <p:spPr>
          <a:xfrm>
            <a:off x="432752" y="1397064"/>
            <a:ext cx="8227255" cy="3429000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31559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336829"/>
            <a:ext cx="8041440" cy="1082006"/>
          </a:xfrm>
        </p:spPr>
        <p:txBody>
          <a:bodyPr/>
          <a:lstStyle/>
          <a:p>
            <a:r>
              <a:rPr lang="en-US" dirty="0" smtClean="0"/>
              <a:t>BISD Highly Capable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8791"/>
            <a:ext cx="3201335" cy="296350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dirty="0" smtClean="0"/>
              <a:t>18-24 students Verbal-Reading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18-24 students Quantitative-Math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9-12 students double identified each year</a:t>
            </a:r>
          </a:p>
          <a:p>
            <a:pPr>
              <a:buFont typeface="Wingdings" charset="2"/>
              <a:buChar char="§"/>
            </a:pP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52315141"/>
              </p:ext>
            </p:extLst>
          </p:nvPr>
        </p:nvGraphicFramePr>
        <p:xfrm>
          <a:off x="4039535" y="1264120"/>
          <a:ext cx="4553185" cy="3364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36074" y="2709334"/>
            <a:ext cx="105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 VQ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176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Merit Semifinalists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6198930"/>
              </p:ext>
            </p:extLst>
          </p:nvPr>
        </p:nvGraphicFramePr>
        <p:xfrm>
          <a:off x="838200" y="1528763"/>
          <a:ext cx="7467600" cy="2963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377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1280" y="318015"/>
            <a:ext cx="8041440" cy="1082006"/>
          </a:xfrm>
        </p:spPr>
        <p:txBody>
          <a:bodyPr/>
          <a:lstStyle/>
          <a:p>
            <a:r>
              <a:rPr lang="en-US" dirty="0" smtClean="0"/>
              <a:t>National Merit Semifinalists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5366285"/>
              </p:ext>
            </p:extLst>
          </p:nvPr>
        </p:nvGraphicFramePr>
        <p:xfrm>
          <a:off x="838200" y="987778"/>
          <a:ext cx="7467600" cy="3504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51029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Bainbridge and Mercer Island</a:t>
            </a:r>
            <a:endParaRPr lang="en-US" dirty="0"/>
          </a:p>
        </p:txBody>
      </p:sp>
      <p:pic>
        <p:nvPicPr>
          <p:cNvPr id="6" name="Content Placeholder 5" descr="Bainbridge and Mercer Island Chart PSAT, SAT, Screen Shot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" r="-474"/>
          <a:stretch/>
        </p:blipFill>
        <p:spPr>
          <a:xfrm>
            <a:off x="1702235" y="1310094"/>
            <a:ext cx="5309561" cy="3657600"/>
          </a:xfrm>
        </p:spPr>
      </p:pic>
    </p:spTree>
    <p:extLst>
      <p:ext uri="{BB962C8B-B14F-4D97-AF65-F5344CB8AC3E}">
        <p14:creationId xmlns:p14="http://schemas.microsoft.com/office/powerpoint/2010/main" val="229673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EPGY Program Presentation</a:t>
            </a:r>
            <a:endParaRPr lang="en-US" dirty="0"/>
          </a:p>
        </p:txBody>
      </p:sp>
      <p:sp>
        <p:nvSpPr>
          <p:cNvPr id="7" name="Vertical Tex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charset="2"/>
              <a:buChar char="§"/>
            </a:pPr>
            <a:r>
              <a:rPr lang="en-US" sz="2800" dirty="0" smtClean="0"/>
              <a:t>Demonstrated Need</a:t>
            </a:r>
          </a:p>
          <a:p>
            <a:pPr>
              <a:buFont typeface="Wingdings" charset="2"/>
              <a:buChar char="§"/>
            </a:pPr>
            <a:r>
              <a:rPr lang="en-US" sz="2800" dirty="0" smtClean="0"/>
              <a:t>EPGY Overview</a:t>
            </a:r>
          </a:p>
          <a:p>
            <a:pPr>
              <a:buFont typeface="Wingdings" charset="2"/>
              <a:buChar char="§"/>
            </a:pPr>
            <a:r>
              <a:rPr lang="en-US" sz="2800" dirty="0"/>
              <a:t>EPGY Case </a:t>
            </a:r>
            <a:r>
              <a:rPr lang="en-US" sz="2800" dirty="0" smtClean="0"/>
              <a:t>Studies</a:t>
            </a:r>
          </a:p>
          <a:p>
            <a:pPr>
              <a:buFont typeface="Wingdings" charset="2"/>
              <a:buChar char="§"/>
            </a:pPr>
            <a:r>
              <a:rPr lang="en-US" sz="2800" dirty="0" smtClean="0"/>
              <a:t>EPGY Program Features</a:t>
            </a:r>
          </a:p>
          <a:p>
            <a:pPr>
              <a:buFont typeface="Wingdings" charset="2"/>
              <a:buChar char="§"/>
            </a:pPr>
            <a:r>
              <a:rPr lang="en-US" sz="2800" dirty="0" smtClean="0"/>
              <a:t>Program Costs</a:t>
            </a:r>
          </a:p>
          <a:p>
            <a:pPr>
              <a:buFont typeface="Wingdings" charset="2"/>
              <a:buChar char="§"/>
            </a:pPr>
            <a:r>
              <a:rPr lang="en-US" sz="2800" dirty="0" smtClean="0"/>
              <a:t>Program Support</a:t>
            </a:r>
          </a:p>
        </p:txBody>
      </p:sp>
    </p:spTree>
    <p:extLst>
      <p:ext uri="{BB962C8B-B14F-4D97-AF65-F5344CB8AC3E}">
        <p14:creationId xmlns:p14="http://schemas.microsoft.com/office/powerpoint/2010/main" val="2899539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Improvement Plan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charset="2"/>
              <a:buChar char="§"/>
            </a:pPr>
            <a:r>
              <a:rPr lang="en-US" u="sng" dirty="0" smtClean="0"/>
              <a:t>Priority 2 - High Quality Curriculum that Supports Instructional Goals</a:t>
            </a:r>
            <a:r>
              <a:rPr lang="en-US" dirty="0" smtClean="0"/>
              <a:t>: The District will…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A. Align Reading, Language Arts, and </a:t>
            </a:r>
            <a:r>
              <a:rPr lang="en-US" dirty="0" smtClean="0">
                <a:solidFill>
                  <a:schemeClr val="accent1"/>
                </a:solidFill>
              </a:rPr>
              <a:t>Mathematics</a:t>
            </a:r>
            <a:r>
              <a:rPr lang="en-US" dirty="0" smtClean="0"/>
              <a:t> instruction and curriculum with </a:t>
            </a:r>
            <a:r>
              <a:rPr lang="en-US" dirty="0" smtClean="0">
                <a:solidFill>
                  <a:srgbClr val="FF0000"/>
                </a:solidFill>
              </a:rPr>
              <a:t>Common Core Standards</a:t>
            </a:r>
            <a:r>
              <a:rPr lang="en-US" dirty="0" smtClean="0"/>
              <a:t>;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B. Continue to </a:t>
            </a:r>
            <a:r>
              <a:rPr lang="en-US" dirty="0" smtClean="0">
                <a:solidFill>
                  <a:srgbClr val="FF0000"/>
                </a:solidFill>
              </a:rPr>
              <a:t>increase the number of students participating in accelerated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mathematics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courses</a:t>
            </a:r>
            <a:r>
              <a:rPr lang="en-US" dirty="0" smtClean="0"/>
              <a:t> and piloting and implementing new Advanced Placement (AP)courses such as Physics C;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D. Continue the district-wide focus on Science, Technology, Engineering, and </a:t>
            </a:r>
            <a:r>
              <a:rPr lang="en-US" dirty="0" smtClean="0">
                <a:solidFill>
                  <a:srgbClr val="FF0000"/>
                </a:solidFill>
              </a:rPr>
              <a:t>Math</a:t>
            </a:r>
            <a:r>
              <a:rPr lang="en-US" dirty="0" smtClean="0"/>
              <a:t> (STEM) by </a:t>
            </a:r>
            <a:r>
              <a:rPr lang="en-US" dirty="0" smtClean="0">
                <a:solidFill>
                  <a:srgbClr val="FF0000"/>
                </a:solidFill>
              </a:rPr>
              <a:t>increasing enrollment </a:t>
            </a:r>
            <a:r>
              <a:rPr lang="en-US" dirty="0" smtClean="0"/>
              <a:t>in courses that emphasize college and career readiness for </a:t>
            </a:r>
            <a:r>
              <a:rPr lang="en-US" dirty="0" smtClean="0">
                <a:solidFill>
                  <a:srgbClr val="FF0000"/>
                </a:solidFill>
              </a:rPr>
              <a:t>STEM</a:t>
            </a:r>
            <a:r>
              <a:rPr lang="en-US" dirty="0" smtClean="0"/>
              <a:t> fields, seeking and implementing STEM grant projects, and integrating STEM project-based learning opportunities into courses and enrichment activities. 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F. </a:t>
            </a:r>
            <a:r>
              <a:rPr lang="en-US" dirty="0" smtClean="0">
                <a:solidFill>
                  <a:schemeClr val="accent1"/>
                </a:solidFill>
              </a:rPr>
              <a:t>Implement Board-approved recommendations of the Gr. K-6 Educational Programs and Innovations Committee. 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81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Gagne’s Developmental Model of Gifts and Talents</a:t>
            </a:r>
            <a:endParaRPr lang="en-US" dirty="0"/>
          </a:p>
        </p:txBody>
      </p:sp>
      <p:pic>
        <p:nvPicPr>
          <p:cNvPr id="8" name="Content Placeholder 7" descr="Gagnes DMGT 2.0 Descr. 0809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020" t="-4925" r="-52673" b="4925"/>
          <a:stretch/>
        </p:blipFill>
        <p:spPr>
          <a:xfrm>
            <a:off x="-782997" y="978091"/>
            <a:ext cx="11519385" cy="4572000"/>
          </a:xfrm>
        </p:spPr>
      </p:pic>
      <p:sp>
        <p:nvSpPr>
          <p:cNvPr id="4" name="Down Arrow 3"/>
          <p:cNvSpPr/>
          <p:nvPr/>
        </p:nvSpPr>
        <p:spPr>
          <a:xfrm rot="19126492">
            <a:off x="3680646" y="1579774"/>
            <a:ext cx="310558" cy="1045112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Down Arrow 5"/>
          <p:cNvSpPr/>
          <p:nvPr/>
        </p:nvSpPr>
        <p:spPr>
          <a:xfrm rot="5400000">
            <a:off x="7609231" y="2808157"/>
            <a:ext cx="310558" cy="1045112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Down Arrow 6"/>
          <p:cNvSpPr/>
          <p:nvPr/>
        </p:nvSpPr>
        <p:spPr>
          <a:xfrm rot="16200000">
            <a:off x="1545469" y="2429660"/>
            <a:ext cx="310558" cy="1045112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 rot="16200000">
            <a:off x="3742038" y="4281907"/>
            <a:ext cx="310558" cy="1045112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55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1" y="1115311"/>
            <a:ext cx="3342069" cy="1441004"/>
          </a:xfrm>
        </p:spPr>
        <p:txBody>
          <a:bodyPr/>
          <a:lstStyle/>
          <a:p>
            <a:r>
              <a:rPr lang="en-US" dirty="0" smtClean="0"/>
              <a:t>Accelerated Pacing</a:t>
            </a:r>
            <a:br>
              <a:rPr lang="en-US" dirty="0" smtClean="0"/>
            </a:br>
            <a:r>
              <a:rPr lang="en-US" dirty="0" smtClean="0"/>
              <a:t>is Recommended for Gifted Math Students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2118" r="-1211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Range A: Enrichment (Algebra in 8</a:t>
            </a:r>
            <a:r>
              <a:rPr lang="en-US" baseline="30000" dirty="0" smtClean="0"/>
              <a:t>th</a:t>
            </a:r>
            <a:r>
              <a:rPr lang="en-US" dirty="0" smtClean="0"/>
              <a:t>, AP Calculus in 12</a:t>
            </a:r>
            <a:r>
              <a:rPr lang="en-US" baseline="30000" dirty="0" smtClean="0"/>
              <a:t>th</a:t>
            </a:r>
            <a:r>
              <a:rPr lang="en-US" dirty="0" smtClean="0"/>
              <a:t>)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Range B: Moderate Acceleration (Algebra in 7</a:t>
            </a:r>
            <a:r>
              <a:rPr lang="en-US" baseline="30000" dirty="0" smtClean="0"/>
              <a:t>th</a:t>
            </a:r>
            <a:r>
              <a:rPr lang="en-US" dirty="0" smtClean="0"/>
              <a:t>, AP Calculus in 11</a:t>
            </a:r>
            <a:r>
              <a:rPr lang="en-US" baseline="30000" dirty="0" smtClean="0"/>
              <a:t>th</a:t>
            </a:r>
            <a:r>
              <a:rPr lang="en-US" dirty="0"/>
              <a:t>)</a:t>
            </a:r>
            <a:endParaRPr lang="en-US" dirty="0" smtClean="0"/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Range C:  Acceleration (Algebra in 5</a:t>
            </a:r>
            <a:r>
              <a:rPr lang="en-US" baseline="30000" dirty="0" smtClean="0"/>
              <a:t>th</a:t>
            </a:r>
            <a:r>
              <a:rPr lang="en-US" dirty="0" smtClean="0"/>
              <a:t> or 6</a:t>
            </a:r>
            <a:r>
              <a:rPr lang="en-US" baseline="30000" dirty="0" smtClean="0"/>
              <a:t>th</a:t>
            </a:r>
            <a:r>
              <a:rPr lang="en-US" dirty="0" smtClean="0"/>
              <a:t> grade, AP Calculus in 10th)</a:t>
            </a:r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7325032" y="1115311"/>
            <a:ext cx="1138904" cy="614516"/>
          </a:xfrm>
          <a:prstGeom prst="wedgeRoundRectCallout">
            <a:avLst>
              <a:gd name="adj1" fmla="val -93496"/>
              <a:gd name="adj2" fmla="val 17983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 smtClean="0"/>
              <a:t>Calculus in 10</a:t>
            </a:r>
            <a:r>
              <a:rPr lang="en-US" sz="1200" b="1" baseline="30000" dirty="0" smtClean="0"/>
              <a:t>th</a:t>
            </a:r>
            <a:r>
              <a:rPr lang="en-US" sz="1200" b="1" dirty="0" smtClean="0"/>
              <a:t> grade</a:t>
            </a:r>
            <a:endParaRPr lang="en-US" sz="1200" b="1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7453816" y="2147880"/>
            <a:ext cx="1138904" cy="614516"/>
          </a:xfrm>
          <a:prstGeom prst="wedgeRoundRectCallout">
            <a:avLst>
              <a:gd name="adj1" fmla="val -100690"/>
              <a:gd name="adj2" fmla="val 13050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 smtClean="0"/>
              <a:t>Calculus in 11</a:t>
            </a:r>
            <a:r>
              <a:rPr lang="en-US" sz="1200" b="1" baseline="30000" dirty="0" smtClean="0"/>
              <a:t>th</a:t>
            </a:r>
            <a:r>
              <a:rPr lang="en-US" sz="1200" b="1" dirty="0" smtClean="0"/>
              <a:t> grade</a:t>
            </a:r>
            <a:endParaRPr lang="en-US" sz="1200" b="1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7712732" y="2914796"/>
            <a:ext cx="1138904" cy="614516"/>
          </a:xfrm>
          <a:prstGeom prst="wedgeRoundRectCallout">
            <a:avLst>
              <a:gd name="adj1" fmla="val -79107"/>
              <a:gd name="adj2" fmla="val 7983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 smtClean="0"/>
              <a:t>Calculus in 12</a:t>
            </a:r>
            <a:r>
              <a:rPr lang="en-US" sz="1200" b="1" baseline="30000" dirty="0" smtClean="0"/>
              <a:t>th</a:t>
            </a:r>
            <a:r>
              <a:rPr lang="en-US" sz="1200" b="1" dirty="0" smtClean="0"/>
              <a:t> grade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045827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EPGY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954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One Program: Two Options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004297"/>
              </p:ext>
            </p:extLst>
          </p:nvPr>
        </p:nvGraphicFramePr>
        <p:xfrm>
          <a:off x="838200" y="1528791"/>
          <a:ext cx="7467600" cy="2963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429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EPGY Key Features</a:t>
            </a:r>
            <a:endParaRPr lang="en-US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16862206"/>
              </p:ext>
            </p:extLst>
          </p:nvPr>
        </p:nvGraphicFramePr>
        <p:xfrm>
          <a:off x="841248" y="1529334"/>
          <a:ext cx="3657600" cy="2962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Content Placeholder 2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911422831"/>
              </p:ext>
            </p:extLst>
          </p:nvPr>
        </p:nvGraphicFramePr>
        <p:xfrm>
          <a:off x="4645152" y="1529334"/>
          <a:ext cx="3657600" cy="2962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7037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EPGY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0315509"/>
              </p:ext>
            </p:extLst>
          </p:nvPr>
        </p:nvGraphicFramePr>
        <p:xfrm>
          <a:off x="3893350" y="626571"/>
          <a:ext cx="4699370" cy="3863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marL="285750" indent="-285750">
              <a:buSzPct val="80000"/>
              <a:buFont typeface="Wingdings" charset="2"/>
              <a:buChar char="q"/>
            </a:pPr>
            <a:r>
              <a:rPr lang="en-US" dirty="0" smtClean="0"/>
              <a:t>Math races improve fluency</a:t>
            </a:r>
          </a:p>
          <a:p>
            <a:pPr marL="285750" indent="-285750">
              <a:buSzPct val="80000"/>
              <a:buFont typeface="Wingdings" charset="2"/>
              <a:buChar char="q"/>
            </a:pPr>
            <a:r>
              <a:rPr lang="en-US" dirty="0" smtClean="0"/>
              <a:t>Lectures introduce new concepts </a:t>
            </a:r>
          </a:p>
          <a:p>
            <a:pPr marL="285750" indent="-285750">
              <a:buSzPct val="80000"/>
              <a:buFont typeface="Wingdings" charset="2"/>
              <a:buChar char="q"/>
            </a:pPr>
            <a:r>
              <a:rPr lang="en-US" dirty="0" smtClean="0"/>
              <a:t>Exercises develop mastery</a:t>
            </a:r>
          </a:p>
          <a:p>
            <a:pPr marL="285750" indent="-285750">
              <a:buSzPct val="80000"/>
              <a:buFont typeface="Wingdings" charset="2"/>
              <a:buChar char="q"/>
            </a:pPr>
            <a:r>
              <a:rPr lang="en-US" dirty="0" smtClean="0"/>
              <a:t>Reports inform students, teachers</a:t>
            </a:r>
          </a:p>
          <a:p>
            <a:pPr marL="285750" indent="-285750">
              <a:buSzPct val="80000"/>
              <a:buFont typeface="Wingdings" charset="2"/>
              <a:buChar char="q"/>
            </a:pPr>
            <a:r>
              <a:rPr lang="en-US" dirty="0" smtClean="0"/>
              <a:t>Session review supports continuous improvement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887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130 Bainbridge Island students have experienced EPGY through the parent supported EPGY Open Enrollment Program.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775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C</a:t>
            </a:r>
            <a:endParaRPr lang="en-US" dirty="0"/>
          </a:p>
        </p:txBody>
      </p:sp>
      <p:pic>
        <p:nvPicPr>
          <p:cNvPr id="11" name="Content Placeholder 10" descr="Screen Shot EPGY Progress Summary Alex Hall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8" b="-10984"/>
          <a:stretch/>
        </p:blipFill>
        <p:spPr>
          <a:xfrm>
            <a:off x="3893350" y="1212645"/>
            <a:ext cx="4699370" cy="3277571"/>
          </a:xfrm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Wilkes, 1</a:t>
            </a:r>
            <a:r>
              <a:rPr lang="en-US" baseline="30000" dirty="0" smtClean="0"/>
              <a:t>st</a:t>
            </a:r>
            <a:r>
              <a:rPr lang="en-US" dirty="0" smtClean="0"/>
              <a:t> grade</a:t>
            </a:r>
            <a:endParaRPr lang="en-US" dirty="0"/>
          </a:p>
          <a:p>
            <a:r>
              <a:rPr lang="en-US" dirty="0" smtClean="0"/>
              <a:t>Twelve months </a:t>
            </a:r>
            <a:r>
              <a:rPr lang="en-US" dirty="0"/>
              <a:t>in </a:t>
            </a:r>
            <a:r>
              <a:rPr lang="en-US" dirty="0" smtClean="0"/>
              <a:t>EPGY</a:t>
            </a:r>
          </a:p>
          <a:p>
            <a:r>
              <a:rPr lang="en-US" dirty="0" smtClean="0"/>
              <a:t>25 hours, 1,842 exercises</a:t>
            </a:r>
            <a:endParaRPr lang="en-US" dirty="0"/>
          </a:p>
          <a:p>
            <a:r>
              <a:rPr lang="en-US" dirty="0" smtClean="0"/>
              <a:t>3.4 </a:t>
            </a:r>
            <a:r>
              <a:rPr lang="en-US" dirty="0"/>
              <a:t>grade level in EPGY</a:t>
            </a:r>
          </a:p>
          <a:p>
            <a:r>
              <a:rPr lang="en-US" dirty="0" smtClean="0"/>
              <a:t>Highly </a:t>
            </a:r>
            <a:r>
              <a:rPr lang="en-US" dirty="0"/>
              <a:t>advanced </a:t>
            </a:r>
            <a:r>
              <a:rPr lang="en-US" dirty="0" smtClean="0"/>
              <a:t>student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637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51281" y="2556316"/>
            <a:ext cx="3008313" cy="2163168"/>
          </a:xfrm>
        </p:spPr>
        <p:txBody>
          <a:bodyPr>
            <a:normAutofit/>
          </a:bodyPr>
          <a:lstStyle/>
          <a:p>
            <a:r>
              <a:rPr lang="en-US" dirty="0" smtClean="0"/>
              <a:t>Wilkes, 4th </a:t>
            </a:r>
            <a:r>
              <a:rPr lang="en-US" dirty="0"/>
              <a:t>Grade</a:t>
            </a:r>
          </a:p>
          <a:p>
            <a:r>
              <a:rPr lang="en-US" dirty="0" smtClean="0"/>
              <a:t>Three years in EPGY</a:t>
            </a:r>
          </a:p>
          <a:p>
            <a:r>
              <a:rPr lang="en-US" dirty="0" smtClean="0"/>
              <a:t>180 hours, 11,307 exercises</a:t>
            </a:r>
            <a:endParaRPr lang="en-US" dirty="0"/>
          </a:p>
          <a:p>
            <a:r>
              <a:rPr lang="en-US" dirty="0" smtClean="0"/>
              <a:t>7.6 </a:t>
            </a:r>
            <a:r>
              <a:rPr lang="en-US" dirty="0"/>
              <a:t>grade level in EPGY</a:t>
            </a:r>
          </a:p>
          <a:p>
            <a:r>
              <a:rPr lang="en-US" dirty="0" smtClean="0"/>
              <a:t>Highly </a:t>
            </a:r>
            <a:r>
              <a:rPr lang="en-US" dirty="0"/>
              <a:t>advanced </a:t>
            </a:r>
            <a:r>
              <a:rPr lang="en-US" dirty="0" smtClean="0"/>
              <a:t>student</a:t>
            </a:r>
            <a:endParaRPr lang="en-US" baseline="30000" dirty="0" smtClean="0"/>
          </a:p>
          <a:p>
            <a:endParaRPr lang="en-US" baseline="300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Screen Shot EPGY Progress Summary Ian Cosman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" b="-30991"/>
          <a:stretch/>
        </p:blipFill>
        <p:spPr>
          <a:xfrm>
            <a:off x="3893350" y="1193838"/>
            <a:ext cx="4699370" cy="3863645"/>
          </a:xfrm>
        </p:spPr>
      </p:pic>
    </p:spTree>
    <p:extLst>
      <p:ext uri="{BB962C8B-B14F-4D97-AF65-F5344CB8AC3E}">
        <p14:creationId xmlns:p14="http://schemas.microsoft.com/office/powerpoint/2010/main" val="283646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Demonstrated Need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/>
              <a:t>Within a mixed ability classroom, ability and achievement fan out over a very wide range.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The 2013-14 District Improvement Plan makes differentiation a priority.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Newly adopted K-5 math curriculum reaches one grade below and one grade above, but there are students who are well outside of this range.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88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Mosaic, 5th </a:t>
            </a:r>
            <a:r>
              <a:rPr lang="en-US" dirty="0"/>
              <a:t>Grade</a:t>
            </a:r>
          </a:p>
          <a:p>
            <a:r>
              <a:rPr lang="en-US" dirty="0" smtClean="0"/>
              <a:t>22 </a:t>
            </a:r>
            <a:r>
              <a:rPr lang="en-US" dirty="0"/>
              <a:t>months in </a:t>
            </a:r>
            <a:r>
              <a:rPr lang="en-US" dirty="0" smtClean="0"/>
              <a:t>EPGY</a:t>
            </a:r>
          </a:p>
          <a:p>
            <a:r>
              <a:rPr lang="en-US" dirty="0" smtClean="0"/>
              <a:t>122 hours, 8,406 exercises</a:t>
            </a:r>
            <a:endParaRPr lang="en-US" dirty="0"/>
          </a:p>
          <a:p>
            <a:r>
              <a:rPr lang="en-US" dirty="0" smtClean="0"/>
              <a:t>7.6 </a:t>
            </a:r>
            <a:r>
              <a:rPr lang="en-US" dirty="0"/>
              <a:t>grade level in EPGY</a:t>
            </a:r>
          </a:p>
          <a:p>
            <a:r>
              <a:rPr lang="en-US" dirty="0" smtClean="0"/>
              <a:t>Highly advanced student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7" descr="Screen Shot EPGY Progress Elisabeth Leung 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-12397"/>
          <a:stretch/>
        </p:blipFill>
        <p:spPr>
          <a:xfrm>
            <a:off x="3893350" y="1220839"/>
            <a:ext cx="4699370" cy="3269377"/>
          </a:xfrm>
        </p:spPr>
      </p:pic>
    </p:spTree>
    <p:extLst>
      <p:ext uri="{BB962C8B-B14F-4D97-AF65-F5344CB8AC3E}">
        <p14:creationId xmlns:p14="http://schemas.microsoft.com/office/powerpoint/2010/main" val="4158067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Mosaic, 5th </a:t>
            </a:r>
            <a:r>
              <a:rPr lang="en-US" dirty="0"/>
              <a:t>Grade</a:t>
            </a:r>
          </a:p>
          <a:p>
            <a:r>
              <a:rPr lang="en-US" dirty="0" smtClean="0"/>
              <a:t>22 </a:t>
            </a:r>
            <a:r>
              <a:rPr lang="en-US" dirty="0"/>
              <a:t>months in </a:t>
            </a:r>
            <a:r>
              <a:rPr lang="en-US" dirty="0" smtClean="0"/>
              <a:t>EPGY</a:t>
            </a:r>
          </a:p>
          <a:p>
            <a:r>
              <a:rPr lang="en-US" dirty="0" smtClean="0"/>
              <a:t>122 hours, 8,406 exercises</a:t>
            </a:r>
            <a:endParaRPr lang="en-US" dirty="0"/>
          </a:p>
          <a:p>
            <a:r>
              <a:rPr lang="en-US" dirty="0" smtClean="0"/>
              <a:t>7.6 </a:t>
            </a:r>
            <a:r>
              <a:rPr lang="en-US" dirty="0"/>
              <a:t>grade level in EPGY</a:t>
            </a:r>
          </a:p>
          <a:p>
            <a:r>
              <a:rPr lang="en-US" dirty="0" smtClean="0"/>
              <a:t>Highly Advanced student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Screen Shot EPGY Calendar Elisabeth Leung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2" b="-2303"/>
          <a:stretch/>
        </p:blipFill>
        <p:spPr>
          <a:xfrm>
            <a:off x="3893350" y="934065"/>
            <a:ext cx="4699370" cy="3556151"/>
          </a:xfrm>
        </p:spPr>
      </p:pic>
    </p:spTree>
    <p:extLst>
      <p:ext uri="{BB962C8B-B14F-4D97-AF65-F5344CB8AC3E}">
        <p14:creationId xmlns:p14="http://schemas.microsoft.com/office/powerpoint/2010/main" val="1353545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F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Sakai, 5th </a:t>
            </a:r>
            <a:r>
              <a:rPr lang="en-US" dirty="0"/>
              <a:t>Grade</a:t>
            </a:r>
          </a:p>
          <a:p>
            <a:r>
              <a:rPr lang="en-US" dirty="0" smtClean="0"/>
              <a:t>Seven </a:t>
            </a:r>
            <a:r>
              <a:rPr lang="en-US" dirty="0"/>
              <a:t>months in </a:t>
            </a:r>
            <a:r>
              <a:rPr lang="en-US" dirty="0" smtClean="0"/>
              <a:t>EPGY</a:t>
            </a:r>
          </a:p>
          <a:p>
            <a:r>
              <a:rPr lang="en-US" dirty="0" smtClean="0"/>
              <a:t>42 hours, 3,214 exercises</a:t>
            </a:r>
            <a:endParaRPr lang="en-US" dirty="0"/>
          </a:p>
          <a:p>
            <a:r>
              <a:rPr lang="en-US" dirty="0" smtClean="0"/>
              <a:t>6.0 </a:t>
            </a:r>
            <a:r>
              <a:rPr lang="en-US" dirty="0"/>
              <a:t>grade level in EPGY</a:t>
            </a:r>
          </a:p>
          <a:p>
            <a:r>
              <a:rPr lang="en-US" dirty="0"/>
              <a:t>A</a:t>
            </a:r>
            <a:r>
              <a:rPr lang="en-US" dirty="0" smtClean="0"/>
              <a:t>dvanced student</a:t>
            </a:r>
          </a:p>
          <a:p>
            <a:r>
              <a:rPr lang="en-US" dirty="0" smtClean="0"/>
              <a:t>Class rank MAP 2012 S: 65th</a:t>
            </a:r>
          </a:p>
          <a:p>
            <a:r>
              <a:rPr lang="en-US" dirty="0"/>
              <a:t>Class rank </a:t>
            </a:r>
            <a:r>
              <a:rPr lang="en-US" dirty="0" smtClean="0"/>
              <a:t>MAP 2013 W: 20th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Screen Shot EPGY Progress Summary Christian Barrett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8" b="-10018"/>
          <a:stretch/>
        </p:blipFill>
        <p:spPr>
          <a:xfrm>
            <a:off x="3893350" y="1176867"/>
            <a:ext cx="4699370" cy="3313349"/>
          </a:xfrm>
        </p:spPr>
      </p:pic>
    </p:spTree>
    <p:extLst>
      <p:ext uri="{BB962C8B-B14F-4D97-AF65-F5344CB8AC3E}">
        <p14:creationId xmlns:p14="http://schemas.microsoft.com/office/powerpoint/2010/main" val="1673355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F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Sakai, 5th </a:t>
            </a:r>
            <a:r>
              <a:rPr lang="en-US" dirty="0"/>
              <a:t>Grade</a:t>
            </a:r>
          </a:p>
          <a:p>
            <a:r>
              <a:rPr lang="en-US" dirty="0" smtClean="0"/>
              <a:t>Seven </a:t>
            </a:r>
            <a:r>
              <a:rPr lang="en-US" dirty="0"/>
              <a:t>months in </a:t>
            </a:r>
            <a:r>
              <a:rPr lang="en-US" dirty="0" smtClean="0"/>
              <a:t>EPGY</a:t>
            </a:r>
          </a:p>
          <a:p>
            <a:r>
              <a:rPr lang="en-US" dirty="0" smtClean="0"/>
              <a:t>42 hours, 3,214 exercises</a:t>
            </a:r>
            <a:endParaRPr lang="en-US" dirty="0"/>
          </a:p>
          <a:p>
            <a:r>
              <a:rPr lang="en-US" dirty="0" smtClean="0"/>
              <a:t>6.0 </a:t>
            </a:r>
            <a:r>
              <a:rPr lang="en-US" dirty="0"/>
              <a:t>grade level in EPGY</a:t>
            </a:r>
          </a:p>
          <a:p>
            <a:r>
              <a:rPr lang="en-US" dirty="0"/>
              <a:t>A</a:t>
            </a:r>
            <a:r>
              <a:rPr lang="en-US" dirty="0" smtClean="0"/>
              <a:t>dvanced student</a:t>
            </a:r>
          </a:p>
          <a:p>
            <a:r>
              <a:rPr lang="en-US" dirty="0" smtClean="0"/>
              <a:t>Class rank MAP 2012 S: 65th</a:t>
            </a:r>
          </a:p>
          <a:p>
            <a:r>
              <a:rPr lang="en-US" dirty="0"/>
              <a:t>Class rank </a:t>
            </a:r>
            <a:r>
              <a:rPr lang="en-US" dirty="0" smtClean="0"/>
              <a:t>MAP 2013 W: 20th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Screen Shot EPGY Calendar Christian Barrett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8" b="-3798"/>
          <a:stretch/>
        </p:blipFill>
        <p:spPr>
          <a:xfrm>
            <a:off x="3893350" y="966839"/>
            <a:ext cx="4699370" cy="3523377"/>
          </a:xfrm>
        </p:spPr>
      </p:pic>
    </p:spTree>
    <p:extLst>
      <p:ext uri="{BB962C8B-B14F-4D97-AF65-F5344CB8AC3E}">
        <p14:creationId xmlns:p14="http://schemas.microsoft.com/office/powerpoint/2010/main" val="3971551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G</a:t>
            </a:r>
            <a:endParaRPr lang="en-US" dirty="0"/>
          </a:p>
        </p:txBody>
      </p:sp>
      <p:pic>
        <p:nvPicPr>
          <p:cNvPr id="7" name="Content Placeholder 6" descr="Screen Shot EPGY Progress Summary Keelia Stevens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9" b="-12496"/>
          <a:stretch/>
        </p:blipFill>
        <p:spPr>
          <a:xfrm>
            <a:off x="3893350" y="1204452"/>
            <a:ext cx="4699370" cy="3285764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Sakai, 5th </a:t>
            </a:r>
            <a:r>
              <a:rPr lang="en-US" dirty="0"/>
              <a:t>Grade</a:t>
            </a:r>
          </a:p>
          <a:p>
            <a:r>
              <a:rPr lang="en-US" dirty="0" smtClean="0"/>
              <a:t>Seven </a:t>
            </a:r>
            <a:r>
              <a:rPr lang="en-US" dirty="0"/>
              <a:t>months in </a:t>
            </a:r>
            <a:r>
              <a:rPr lang="en-US" dirty="0" smtClean="0"/>
              <a:t>EPGY</a:t>
            </a:r>
          </a:p>
          <a:p>
            <a:r>
              <a:rPr lang="en-US" dirty="0" smtClean="0"/>
              <a:t>70 hours, 5,708 exercises</a:t>
            </a:r>
            <a:endParaRPr lang="en-US" dirty="0"/>
          </a:p>
          <a:p>
            <a:r>
              <a:rPr lang="en-US" dirty="0" smtClean="0"/>
              <a:t>7.3 </a:t>
            </a:r>
            <a:r>
              <a:rPr lang="en-US" dirty="0"/>
              <a:t>grade level in EPGY</a:t>
            </a:r>
          </a:p>
          <a:p>
            <a:r>
              <a:rPr lang="en-US" dirty="0" smtClean="0"/>
              <a:t>Highly </a:t>
            </a:r>
            <a:r>
              <a:rPr lang="en-US" dirty="0"/>
              <a:t>advanced </a:t>
            </a:r>
            <a:r>
              <a:rPr lang="en-US" dirty="0" smtClean="0"/>
              <a:t>student</a:t>
            </a:r>
          </a:p>
          <a:p>
            <a:r>
              <a:rPr lang="en-US" dirty="0" smtClean="0"/>
              <a:t>Class rank MAP 2012 S: 18th</a:t>
            </a:r>
          </a:p>
          <a:p>
            <a:r>
              <a:rPr lang="en-US" dirty="0"/>
              <a:t>Class rank </a:t>
            </a:r>
            <a:r>
              <a:rPr lang="en-US" dirty="0" smtClean="0"/>
              <a:t>MAP 2013 W: 8th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41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EPGY empowers students to progress at their own pace.</a:t>
            </a:r>
            <a:endParaRPr lang="en-US" dirty="0"/>
          </a:p>
        </p:txBody>
      </p:sp>
      <p:pic>
        <p:nvPicPr>
          <p:cNvPr id="6" name="EPGY Interview Keelia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4138" y="1227138"/>
            <a:ext cx="4699000" cy="2662237"/>
          </a:xfrm>
        </p:spPr>
      </p:pic>
    </p:spTree>
    <p:extLst>
      <p:ext uri="{BB962C8B-B14F-4D97-AF65-F5344CB8AC3E}">
        <p14:creationId xmlns:p14="http://schemas.microsoft.com/office/powerpoint/2010/main" val="9344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401096" y="163871"/>
            <a:ext cx="7191623" cy="491613"/>
          </a:xfrm>
        </p:spPr>
        <p:txBody>
          <a:bodyPr/>
          <a:lstStyle/>
          <a:p>
            <a:r>
              <a:rPr lang="en-US" sz="2400" b="1" dirty="0" smtClean="0"/>
              <a:t>Wilkes RIT Scores and EPGY Placement</a:t>
            </a:r>
            <a:endParaRPr lang="en-US" sz="2400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1192509"/>
              </p:ext>
            </p:extLst>
          </p:nvPr>
        </p:nvGraphicFramePr>
        <p:xfrm>
          <a:off x="1589548" y="786580"/>
          <a:ext cx="5882968" cy="4121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9788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EPGY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542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Helping Teachers Meet the Needs of All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93676"/>
            <a:ext cx="7467600" cy="296350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One-on-one teacher-to-student tutoring is ideal, but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impractical.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Wingdings" charset="2"/>
              <a:buChar char="§"/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Use technology to approximate the benefits of one-on-one tutoring. </a:t>
            </a:r>
          </a:p>
          <a:p>
            <a:pPr>
              <a:buFont typeface="Wingdings" charset="2"/>
              <a:buChar char="§"/>
              <a:defRPr/>
            </a:pP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This is the Stanford University EPGY approach.  </a:t>
            </a:r>
          </a:p>
          <a:p>
            <a:pPr marL="0" indent="0">
              <a:buNone/>
              <a:defRPr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  <a:defRPr/>
            </a:pPr>
            <a:endParaRPr lang="en-US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38" y="26872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45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Stanford EPGY Approach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  <a:defRPr/>
            </a:pPr>
            <a:r>
              <a:rPr lang="en-US" dirty="0"/>
              <a:t>Highly individualized, computer-based instruction with immediate feedback</a:t>
            </a:r>
          </a:p>
          <a:p>
            <a:pPr>
              <a:buFont typeface="Wingdings" charset="2"/>
              <a:buChar char="§"/>
              <a:defRPr/>
            </a:pPr>
            <a:endParaRPr lang="en-US" sz="1400" dirty="0"/>
          </a:p>
          <a:p>
            <a:pPr>
              <a:buFont typeface="Wingdings" charset="2"/>
              <a:buChar char="§"/>
              <a:defRPr/>
            </a:pPr>
            <a:r>
              <a:rPr lang="en-US" dirty="0"/>
              <a:t>Comprehensive professional development and customized support</a:t>
            </a:r>
          </a:p>
          <a:p>
            <a:pPr>
              <a:buFont typeface="Wingdings" charset="2"/>
              <a:buChar char="§"/>
              <a:defRPr/>
            </a:pPr>
            <a:endParaRPr lang="en-US" sz="1400" dirty="0"/>
          </a:p>
          <a:p>
            <a:pPr>
              <a:buFont typeface="Wingdings" charset="2"/>
              <a:buChar char="§"/>
              <a:defRPr/>
            </a:pPr>
            <a:r>
              <a:rPr lang="en-US" dirty="0"/>
              <a:t>Extensive data collection, reporting &amp; analysis to drive the process of </a:t>
            </a:r>
            <a:r>
              <a:rPr lang="en-US" dirty="0" smtClean="0"/>
              <a:t>acceleration or intervention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209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Distribution</a:t>
            </a:r>
            <a:endParaRPr lang="en-US" dirty="0"/>
          </a:p>
        </p:txBody>
      </p:sp>
      <p:pic>
        <p:nvPicPr>
          <p:cNvPr id="6" name="Content Placeholder 5" descr="Normal_distribution_and_scales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31" r="-22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783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Features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charset="2"/>
              <a:buChar char="§"/>
              <a:defRPr/>
            </a:pPr>
            <a:r>
              <a:rPr lang="en-US" dirty="0"/>
              <a:t>Multi-media instructional lessons </a:t>
            </a:r>
            <a:r>
              <a:rPr lang="en-US" dirty="0" smtClean="0"/>
              <a:t>establish </a:t>
            </a:r>
            <a:r>
              <a:rPr lang="en-US" dirty="0"/>
              <a:t>and reinforce conceptual </a:t>
            </a:r>
            <a:r>
              <a:rPr lang="en-US" dirty="0" smtClean="0"/>
              <a:t>knowledge</a:t>
            </a:r>
          </a:p>
          <a:p>
            <a:pPr>
              <a:buFont typeface="Wingdings" charset="2"/>
              <a:buChar char="§"/>
              <a:defRPr/>
            </a:pPr>
            <a:r>
              <a:rPr lang="en-US" dirty="0"/>
              <a:t>One on-screen activity at a </a:t>
            </a:r>
            <a:r>
              <a:rPr lang="en-US" dirty="0" smtClean="0"/>
              <a:t>time</a:t>
            </a:r>
          </a:p>
          <a:p>
            <a:pPr>
              <a:buFont typeface="Wingdings" charset="2"/>
              <a:buChar char="§"/>
              <a:defRPr/>
            </a:pPr>
            <a:r>
              <a:rPr lang="en-US" dirty="0" smtClean="0"/>
              <a:t>Hints </a:t>
            </a:r>
            <a:r>
              <a:rPr lang="en-US" dirty="0"/>
              <a:t>provided when </a:t>
            </a:r>
            <a:r>
              <a:rPr lang="en-US" dirty="0" smtClean="0"/>
              <a:t>necessary</a:t>
            </a:r>
          </a:p>
          <a:p>
            <a:pPr>
              <a:buFont typeface="Wingdings" charset="2"/>
              <a:buChar char="§"/>
              <a:defRPr/>
            </a:pPr>
            <a:r>
              <a:rPr lang="en-US" dirty="0"/>
              <a:t>Practice distributed across content </a:t>
            </a:r>
            <a:r>
              <a:rPr lang="en-US" dirty="0" smtClean="0"/>
              <a:t>strands</a:t>
            </a:r>
          </a:p>
          <a:p>
            <a:pPr>
              <a:buFont typeface="Wingdings" charset="2"/>
              <a:buChar char="§"/>
              <a:defRPr/>
            </a:pPr>
            <a:r>
              <a:rPr lang="en-US" dirty="0"/>
              <a:t>Continual embedded assessment with immediate </a:t>
            </a:r>
            <a:r>
              <a:rPr lang="en-US" dirty="0" smtClean="0"/>
              <a:t>feedback</a:t>
            </a:r>
          </a:p>
          <a:p>
            <a:pPr>
              <a:buFont typeface="Wingdings" charset="2"/>
              <a:buChar char="§"/>
              <a:defRPr/>
            </a:pPr>
            <a:r>
              <a:rPr lang="en-US" dirty="0"/>
              <a:t>Courses correlate to state and national standards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254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Progression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§"/>
              <a:defRPr/>
            </a:pPr>
            <a:r>
              <a:rPr lang="en-US" dirty="0"/>
              <a:t>Assesses conceptual mastery and </a:t>
            </a:r>
            <a:r>
              <a:rPr lang="en-US" dirty="0" smtClean="0"/>
              <a:t>moves </a:t>
            </a:r>
            <a:r>
              <a:rPr lang="en-US" dirty="0"/>
              <a:t>students through the curriculum accordingly (course motion</a:t>
            </a:r>
            <a:r>
              <a:rPr lang="en-US" dirty="0" smtClean="0"/>
              <a:t>)</a:t>
            </a:r>
          </a:p>
          <a:p>
            <a:pPr>
              <a:buFont typeface="Wingdings" charset="2"/>
              <a:buChar char="§"/>
              <a:defRPr/>
            </a:pPr>
            <a:r>
              <a:rPr lang="en-US" dirty="0"/>
              <a:t>The computer becomes an intelligent design tool rather than a simple medium for graphical presentation</a:t>
            </a:r>
          </a:p>
          <a:p>
            <a:pPr>
              <a:buFont typeface="Wingdings" charset="2"/>
              <a:buChar char="§"/>
              <a:defRPr/>
            </a:pPr>
            <a:r>
              <a:rPr lang="en-US" dirty="0"/>
              <a:t>Algorithms are the product of over 40 years of research in the area of students interfacing with </a:t>
            </a:r>
            <a:r>
              <a:rPr lang="en-US" dirty="0" smtClean="0"/>
              <a:t>technology</a:t>
            </a:r>
          </a:p>
          <a:p>
            <a:pPr>
              <a:buFont typeface="Wingdings" charset="2"/>
              <a:buChar char="§"/>
              <a:defRPr/>
            </a:pPr>
            <a:r>
              <a:rPr lang="en-US" dirty="0"/>
              <a:t>Course motion creates an individualized learning experience</a:t>
            </a:r>
          </a:p>
          <a:p>
            <a:pPr marL="342900" indent="-342900">
              <a:buFont typeface="Arial" charset="0"/>
              <a:buChar char="•"/>
              <a:defRPr/>
            </a:pPr>
            <a:endParaRPr lang="en-US" dirty="0"/>
          </a:p>
          <a:p>
            <a:pPr marL="342900" indent="-342900">
              <a:buFont typeface="Arial" charset="0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171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Spotlight: K-7 Math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§"/>
              <a:defRPr/>
            </a:pPr>
            <a:r>
              <a:rPr lang="en-US" dirty="0"/>
              <a:t>Rigorous K-7 curriculum preparing students for </a:t>
            </a:r>
            <a:r>
              <a:rPr lang="en-US" dirty="0" smtClean="0"/>
              <a:t>Algebra</a:t>
            </a:r>
          </a:p>
          <a:p>
            <a:pPr>
              <a:buFont typeface="Wingdings" charset="2"/>
              <a:buChar char="§"/>
              <a:defRPr/>
            </a:pPr>
            <a:r>
              <a:rPr lang="en-US" dirty="0"/>
              <a:t>Introduces algebraic concepts at the lowest levels</a:t>
            </a:r>
          </a:p>
          <a:p>
            <a:pPr>
              <a:buFont typeface="Wingdings" charset="2"/>
              <a:buChar char="§"/>
              <a:defRPr/>
            </a:pPr>
            <a:r>
              <a:rPr lang="en-US" dirty="0"/>
              <a:t>Emphasizes mathematical foundations and conceptual </a:t>
            </a:r>
            <a:r>
              <a:rPr lang="en-US" dirty="0" smtClean="0"/>
              <a:t>geometry </a:t>
            </a:r>
          </a:p>
          <a:p>
            <a:pPr>
              <a:buFont typeface="Wingdings" charset="2"/>
              <a:buChar char="§"/>
              <a:defRPr/>
            </a:pPr>
            <a:r>
              <a:rPr lang="en-US" dirty="0"/>
              <a:t>Standards-correlated content in the following areas:</a:t>
            </a: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sz="2000" dirty="0"/>
              <a:t>Integers</a:t>
            </a: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sz="2000" dirty="0"/>
              <a:t>Decimals and Fractions</a:t>
            </a: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sz="2000" dirty="0"/>
              <a:t>Geometry</a:t>
            </a: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sz="2000" dirty="0"/>
              <a:t>Logic and Reasoning</a:t>
            </a: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sz="2000" dirty="0"/>
              <a:t>Measurement </a:t>
            </a: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sz="2000" dirty="0">
                <a:solidFill>
                  <a:schemeClr val="tx2"/>
                </a:solidFill>
              </a:rPr>
              <a:t>Data, Statistics, and Probability</a:t>
            </a:r>
          </a:p>
          <a:p>
            <a:pPr marL="342900" indent="-342900">
              <a:buFont typeface="Arial" charset="0"/>
              <a:buChar char="•"/>
              <a:defRPr/>
            </a:pPr>
            <a:endParaRPr lang="en-US" dirty="0"/>
          </a:p>
          <a:p>
            <a:pPr marL="342900" indent="-342900">
              <a:buFont typeface="Arial" charset="0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03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Spotlight: K-7 Math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 l="22272" t="23457" r="25645" b="19136"/>
          <a:stretch>
            <a:fillRect/>
          </a:stretch>
        </p:blipFill>
        <p:spPr bwMode="auto">
          <a:xfrm>
            <a:off x="721702" y="1529334"/>
            <a:ext cx="3684314" cy="2450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 l="19376" t="20000" r="19376" b="13000"/>
          <a:stretch>
            <a:fillRect/>
          </a:stretch>
        </p:blipFill>
        <p:spPr bwMode="auto">
          <a:xfrm>
            <a:off x="4750272" y="1529334"/>
            <a:ext cx="3683576" cy="24500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721702" y="4336445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Kindergarten Integers Exercise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76248" y="4336445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Third Grade Statistics Exercise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403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Spotlight: Beginning Algebra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43741" y="1528791"/>
            <a:ext cx="6374581" cy="2963503"/>
          </a:xfrm>
        </p:spPr>
        <p:txBody>
          <a:bodyPr>
            <a:normAutofit fontScale="77500" lnSpcReduction="20000"/>
          </a:bodyPr>
          <a:lstStyle/>
          <a:p>
            <a:pPr>
              <a:buFont typeface="Wingdings" charset="2"/>
              <a:buChar char="§"/>
            </a:pPr>
            <a:r>
              <a:rPr lang="en-US" dirty="0"/>
              <a:t>Develops and reviews concepts and skills covered in the first year of </a:t>
            </a:r>
            <a:r>
              <a:rPr lang="en-US" dirty="0" smtClean="0"/>
              <a:t>Algebra</a:t>
            </a: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/>
              <a:t>Reviews arithmetic with fractions and natural numbers</a:t>
            </a:r>
          </a:p>
          <a:p>
            <a:pPr>
              <a:buFont typeface="Wingdings" charset="2"/>
              <a:buChar char="§"/>
              <a:defRPr/>
            </a:pPr>
            <a:r>
              <a:rPr lang="en-US" sz="2700" dirty="0"/>
              <a:t>Progresses to include:</a:t>
            </a: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sz="2400" dirty="0"/>
              <a:t>Equations</a:t>
            </a: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sz="2400" dirty="0"/>
              <a:t>Inequalities</a:t>
            </a: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sz="2400" dirty="0"/>
              <a:t>Exponents</a:t>
            </a: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sz="2400" dirty="0"/>
              <a:t>Polynomials</a:t>
            </a: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sz="2400" dirty="0"/>
              <a:t>Rational and Radical Expressions</a:t>
            </a: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sz="2400" dirty="0"/>
              <a:t>Other Algebraic Concepts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430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Spotlight: Beginning Algebra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Spotlight: Beginning Algebra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 l="24050" t="27443" r="24114" b="22835"/>
          <a:stretch>
            <a:fillRect/>
          </a:stretch>
        </p:blipFill>
        <p:spPr bwMode="auto">
          <a:xfrm>
            <a:off x="4793462" y="1529334"/>
            <a:ext cx="3799258" cy="22776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 l="32088" t="23291" r="26013" b="24861"/>
          <a:stretch>
            <a:fillRect/>
          </a:stretch>
        </p:blipFill>
        <p:spPr bwMode="auto">
          <a:xfrm>
            <a:off x="465427" y="1568065"/>
            <a:ext cx="3856806" cy="22768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65427" y="4244258"/>
            <a:ext cx="4033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Beginning Algebra Lecture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45152" y="4244258"/>
            <a:ext cx="4033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Beginning Algebra Exercise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02129" y="47686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395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Achievement Distribution</a:t>
            </a:r>
            <a:endParaRPr lang="en-US" dirty="0"/>
          </a:p>
        </p:txBody>
      </p:sp>
      <p:pic>
        <p:nvPicPr>
          <p:cNvPr id="9" name="Content Placeholder 5" descr="Normal_distribution_and_scales.gif"/>
          <p:cNvPicPr>
            <a:picLocks noGrp="1" noChangeAspect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84" r="-51449"/>
          <a:stretch/>
        </p:blipFill>
        <p:spPr>
          <a:xfrm>
            <a:off x="795360" y="3192807"/>
            <a:ext cx="7461250" cy="1555750"/>
          </a:xfrm>
        </p:spPr>
      </p:pic>
      <p:pic>
        <p:nvPicPr>
          <p:cNvPr id="12" name="Content Placeholder 11" descr="Histogram of 5th grade Winter 2013 Math MAP Scores .tiff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256" r="-63256"/>
          <a:stretch>
            <a:fillRect/>
          </a:stretch>
        </p:blipFill>
        <p:spPr>
          <a:xfrm>
            <a:off x="841375" y="1528763"/>
            <a:ext cx="7461250" cy="1563687"/>
          </a:xfrm>
        </p:spPr>
      </p:pic>
    </p:spTree>
    <p:extLst>
      <p:ext uri="{BB962C8B-B14F-4D97-AF65-F5344CB8AC3E}">
        <p14:creationId xmlns:p14="http://schemas.microsoft.com/office/powerpoint/2010/main" val="2684315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6774" y="327422"/>
            <a:ext cx="8463935" cy="1082006"/>
          </a:xfrm>
        </p:spPr>
        <p:txBody>
          <a:bodyPr/>
          <a:lstStyle/>
          <a:p>
            <a:r>
              <a:rPr lang="en-US" sz="2800" dirty="0" smtClean="0"/>
              <a:t>21 Sakai 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graders are in the 90-99%tile for 6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grade</a:t>
            </a:r>
            <a:endParaRPr lang="en-US" sz="28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4119269"/>
              </p:ext>
            </p:extLst>
          </p:nvPr>
        </p:nvGraphicFramePr>
        <p:xfrm>
          <a:off x="404917" y="1325277"/>
          <a:ext cx="4094058" cy="3506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083113032"/>
              </p:ext>
            </p:extLst>
          </p:nvPr>
        </p:nvGraphicFramePr>
        <p:xfrm>
          <a:off x="4717517" y="1325277"/>
          <a:ext cx="4207941" cy="3506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7653290" y="975709"/>
            <a:ext cx="874662" cy="116916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450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0257" y="192846"/>
            <a:ext cx="8799871" cy="1082006"/>
          </a:xfrm>
        </p:spPr>
        <p:txBody>
          <a:bodyPr/>
          <a:lstStyle/>
          <a:p>
            <a:r>
              <a:rPr lang="en-US" dirty="0" smtClean="0"/>
              <a:t>EPGY Enhanced Math Pathways</a:t>
            </a:r>
            <a:endParaRPr lang="en-US" dirty="0"/>
          </a:p>
        </p:txBody>
      </p:sp>
      <p:pic>
        <p:nvPicPr>
          <p:cNvPr id="4" name="Content Placeholder 3" descr="Math Acceleration Schedule, EPGY Enhanced, for BISD, pdf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 t="10791" r="7950" b="33672"/>
          <a:stretch/>
        </p:blipFill>
        <p:spPr>
          <a:xfrm>
            <a:off x="751556" y="1160756"/>
            <a:ext cx="7568789" cy="3726198"/>
          </a:xfrm>
        </p:spPr>
      </p:pic>
    </p:spTree>
    <p:extLst>
      <p:ext uri="{BB962C8B-B14F-4D97-AF65-F5344CB8AC3E}">
        <p14:creationId xmlns:p14="http://schemas.microsoft.com/office/powerpoint/2010/main" val="411455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EPGY Course Demos</a:t>
            </a:r>
            <a:endParaRPr lang="en-US" dirty="0"/>
          </a:p>
        </p:txBody>
      </p:sp>
      <p:pic>
        <p:nvPicPr>
          <p:cNvPr id="8" name="Picture Placeholder 7" descr="EPGY Course Demo Grades 3,4,5.tiff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28" b="-11828"/>
          <a:stretch>
            <a:fillRect/>
          </a:stretch>
        </p:blipFill>
        <p:spPr>
          <a:xfrm rot="-60000">
            <a:off x="2130425" y="446088"/>
            <a:ext cx="4873625" cy="2743200"/>
          </a:xfrm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epgy.stanford.edu</a:t>
            </a:r>
            <a:r>
              <a:rPr lang="en-US" sz="1400" dirty="0"/>
              <a:t>/school/</a:t>
            </a:r>
            <a:r>
              <a:rPr lang="en-US" sz="1400" dirty="0" err="1"/>
              <a:t>openenroll</a:t>
            </a:r>
            <a:r>
              <a:rPr lang="en-US" sz="1400" dirty="0"/>
              <a:t>/k7math</a:t>
            </a:r>
          </a:p>
        </p:txBody>
      </p:sp>
    </p:spTree>
    <p:extLst>
      <p:ext uri="{BB962C8B-B14F-4D97-AF65-F5344CB8AC3E}">
        <p14:creationId xmlns:p14="http://schemas.microsoft.com/office/powerpoint/2010/main" val="2166661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Differences in Achievement</a:t>
            </a:r>
            <a:endParaRPr lang="en-US" dirty="0"/>
          </a:p>
        </p:txBody>
      </p:sp>
      <p:pic>
        <p:nvPicPr>
          <p:cNvPr id="7" name="Content Placeholder 6" descr="Distribution of SS scores in grades 1,5,and 9 (ITBS)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631" r="-54631"/>
          <a:stretch>
            <a:fillRect/>
          </a:stretch>
        </p:blipFill>
        <p:spPr>
          <a:xfrm>
            <a:off x="-117753" y="1333726"/>
            <a:ext cx="9569830" cy="3576151"/>
          </a:xfrm>
        </p:spPr>
      </p:pic>
    </p:spTree>
    <p:extLst>
      <p:ext uri="{BB962C8B-B14F-4D97-AF65-F5344CB8AC3E}">
        <p14:creationId xmlns:p14="http://schemas.microsoft.com/office/powerpoint/2010/main" val="1373480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241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BISD Achievement Quartiles</a:t>
            </a:r>
            <a:endParaRPr lang="en-US" dirty="0"/>
          </a:p>
        </p:txBody>
      </p:sp>
      <p:pic>
        <p:nvPicPr>
          <p:cNvPr id="7" name="Content Placeholder 6" descr="Spring 2012 RIT by subject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" r="56437"/>
          <a:stretch/>
        </p:blipFill>
        <p:spPr>
          <a:xfrm>
            <a:off x="745668" y="1499706"/>
            <a:ext cx="1958999" cy="3310975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326579" y="1843549"/>
            <a:ext cx="4629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BISD Math MAP RIT Scores for Spring 2012 show a wide range of achievement at every grade level.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170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Achievement Distribution</a:t>
            </a:r>
            <a:endParaRPr lang="en-US" dirty="0"/>
          </a:p>
        </p:txBody>
      </p:sp>
      <p:pic>
        <p:nvPicPr>
          <p:cNvPr id="9" name="Content Placeholder 8" descr="Chart Sakai 2013 Achievement Distribution.tif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r="129"/>
          <a:stretch/>
        </p:blipFill>
        <p:spPr>
          <a:xfrm>
            <a:off x="1147704" y="1528791"/>
            <a:ext cx="6829777" cy="3219535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2237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Bainbridge Island</a:t>
            </a:r>
            <a:endParaRPr lang="en-US" dirty="0"/>
          </a:p>
        </p:txBody>
      </p:sp>
      <p:pic>
        <p:nvPicPr>
          <p:cNvPr id="4" name="Content Placeholder 3" descr="Masters Degree or Higher Census Map.tif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" r="350"/>
          <a:stretch/>
        </p:blipFill>
        <p:spPr>
          <a:xfrm>
            <a:off x="2248370" y="1528791"/>
            <a:ext cx="4628445" cy="2963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207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Washington State</a:t>
            </a:r>
            <a:endParaRPr lang="en-US" dirty="0"/>
          </a:p>
        </p:txBody>
      </p:sp>
      <p:pic>
        <p:nvPicPr>
          <p:cNvPr id="19" name="Content Placeholder 18" descr="Masters Degree or Higher Census Map WA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7" r="-217"/>
          <a:stretch/>
        </p:blipFill>
        <p:spPr>
          <a:xfrm>
            <a:off x="1411111" y="1528763"/>
            <a:ext cx="6208890" cy="2963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7478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ketchbook">
  <a:themeElements>
    <a:clrScheme name="Stanford Red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FF0000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Stanford Red">
    <a:dk1>
      <a:sysClr val="windowText" lastClr="000000"/>
    </a:dk1>
    <a:lt1>
      <a:sysClr val="window" lastClr="FFFFFF"/>
    </a:lt1>
    <a:dk2>
      <a:srgbClr val="212121"/>
    </a:dk2>
    <a:lt2>
      <a:srgbClr val="CDD4D7"/>
    </a:lt2>
    <a:accent1>
      <a:srgbClr val="FF0000"/>
    </a:accent1>
    <a:accent2>
      <a:srgbClr val="732E9A"/>
    </a:accent2>
    <a:accent3>
      <a:srgbClr val="B50B1B"/>
    </a:accent3>
    <a:accent4>
      <a:srgbClr val="E8950E"/>
    </a:accent4>
    <a:accent5>
      <a:srgbClr val="55992B"/>
    </a:accent5>
    <a:accent6>
      <a:srgbClr val="2C9C89"/>
    </a:accent6>
    <a:hlink>
      <a:srgbClr val="EC4D4D"/>
    </a:hlink>
    <a:folHlink>
      <a:srgbClr val="F8CE8A"/>
    </a:folHlink>
  </a:clrScheme>
  <a:fontScheme name="Sketchbook">
    <a:majorFont>
      <a:latin typeface="Cambria"/>
      <a:ea typeface=""/>
      <a:cs typeface=""/>
      <a:font script="Jpan" typeface="ＭＳ 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Sketchbook">
    <a:fillStyleLst>
      <a:solidFill>
        <a:schemeClr val="phClr"/>
      </a:solidFill>
      <a:gradFill rotWithShape="1">
        <a:gsLst>
          <a:gs pos="0">
            <a:schemeClr val="phClr">
              <a:tint val="10000"/>
              <a:alpha val="94000"/>
              <a:satMod val="120000"/>
              <a:lumMod val="110000"/>
            </a:schemeClr>
          </a:gs>
          <a:gs pos="100000">
            <a:schemeClr val="phClr">
              <a:tint val="80000"/>
              <a:shade val="100000"/>
              <a:satMod val="140000"/>
              <a:lumMod val="120000"/>
            </a:schemeClr>
          </a:gs>
        </a:gsLst>
        <a:lin ang="5400000" scaled="0"/>
      </a:gradFill>
      <a:gradFill rotWithShape="1">
        <a:gsLst>
          <a:gs pos="0">
            <a:schemeClr val="phClr">
              <a:tint val="100000"/>
              <a:shade val="100000"/>
              <a:satMod val="100000"/>
              <a:lumMod val="90000"/>
            </a:schemeClr>
          </a:gs>
          <a:gs pos="100000">
            <a:schemeClr val="phClr">
              <a:tint val="95000"/>
              <a:shade val="100000"/>
              <a:satMod val="110000"/>
              <a:lumMod val="105000"/>
            </a:schemeClr>
          </a:gs>
        </a:gsLst>
        <a:path path="circle">
          <a:fillToRect l="40000" t="100000" r="4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9050" cap="flat" cmpd="sng" algn="ctr">
        <a:solidFill>
          <a:schemeClr val="phClr">
            <a:shade val="9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dir="5400000" rotWithShape="0">
            <a:srgbClr val="000000">
              <a:alpha val="37000"/>
            </a:srgbClr>
          </a:outerShdw>
        </a:effectLst>
      </a:effectStyle>
      <a:effectStyle>
        <a:effectLst>
          <a:outerShdw blurRad="50800" dist="25400" dir="5040000" rotWithShape="0">
            <a:srgbClr val="000000">
              <a:alpha val="44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dkEdge">
          <a:bevelT w="38100" h="25400" prst="coolSlant"/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shade val="55000"/>
              <a:lumMod val="90000"/>
            </a:schemeClr>
            <a:schemeClr val="phClr">
              <a:tint val="92000"/>
              <a:satMod val="120000"/>
              <a:lumMod val="103000"/>
            </a:schemeClr>
          </a:duotone>
        </a:blip>
        <a:stretch/>
      </a:blipFill>
      <a:blipFill rotWithShape="1">
        <a:blip xmlns:r="http://schemas.openxmlformats.org/officeDocument/2006/relationships" r:embed="rId2">
          <a:duotone>
            <a:schemeClr val="phClr">
              <a:shade val="96000"/>
            </a:schemeClr>
            <a:schemeClr val="phClr">
              <a:tint val="98000"/>
            </a:schemeClr>
          </a:duotone>
        </a:blip>
        <a:tile tx="0" ty="0" sx="50000" sy="5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Stanford Red">
    <a:dk1>
      <a:sysClr val="windowText" lastClr="000000"/>
    </a:dk1>
    <a:lt1>
      <a:sysClr val="window" lastClr="FFFFFF"/>
    </a:lt1>
    <a:dk2>
      <a:srgbClr val="212121"/>
    </a:dk2>
    <a:lt2>
      <a:srgbClr val="CDD4D7"/>
    </a:lt2>
    <a:accent1>
      <a:srgbClr val="FF0000"/>
    </a:accent1>
    <a:accent2>
      <a:srgbClr val="732E9A"/>
    </a:accent2>
    <a:accent3>
      <a:srgbClr val="B50B1B"/>
    </a:accent3>
    <a:accent4>
      <a:srgbClr val="E8950E"/>
    </a:accent4>
    <a:accent5>
      <a:srgbClr val="55992B"/>
    </a:accent5>
    <a:accent6>
      <a:srgbClr val="2C9C89"/>
    </a:accent6>
    <a:hlink>
      <a:srgbClr val="EC4D4D"/>
    </a:hlink>
    <a:folHlink>
      <a:srgbClr val="F8CE8A"/>
    </a:folHlink>
  </a:clrScheme>
  <a:fontScheme name="Sketchbook">
    <a:majorFont>
      <a:latin typeface="Cambria"/>
      <a:ea typeface=""/>
      <a:cs typeface=""/>
      <a:font script="Jpan" typeface="ＭＳ 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Sketchbook">
    <a:fillStyleLst>
      <a:solidFill>
        <a:schemeClr val="phClr"/>
      </a:solidFill>
      <a:gradFill rotWithShape="1">
        <a:gsLst>
          <a:gs pos="0">
            <a:schemeClr val="phClr">
              <a:tint val="10000"/>
              <a:alpha val="94000"/>
              <a:satMod val="120000"/>
              <a:lumMod val="110000"/>
            </a:schemeClr>
          </a:gs>
          <a:gs pos="100000">
            <a:schemeClr val="phClr">
              <a:tint val="80000"/>
              <a:shade val="100000"/>
              <a:satMod val="140000"/>
              <a:lumMod val="120000"/>
            </a:schemeClr>
          </a:gs>
        </a:gsLst>
        <a:lin ang="5400000" scaled="0"/>
      </a:gradFill>
      <a:gradFill rotWithShape="1">
        <a:gsLst>
          <a:gs pos="0">
            <a:schemeClr val="phClr">
              <a:tint val="100000"/>
              <a:shade val="100000"/>
              <a:satMod val="100000"/>
              <a:lumMod val="90000"/>
            </a:schemeClr>
          </a:gs>
          <a:gs pos="100000">
            <a:schemeClr val="phClr">
              <a:tint val="95000"/>
              <a:shade val="100000"/>
              <a:satMod val="110000"/>
              <a:lumMod val="105000"/>
            </a:schemeClr>
          </a:gs>
        </a:gsLst>
        <a:path path="circle">
          <a:fillToRect l="40000" t="100000" r="4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9050" cap="flat" cmpd="sng" algn="ctr">
        <a:solidFill>
          <a:schemeClr val="phClr">
            <a:shade val="9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dir="5400000" rotWithShape="0">
            <a:srgbClr val="000000">
              <a:alpha val="37000"/>
            </a:srgbClr>
          </a:outerShdw>
        </a:effectLst>
      </a:effectStyle>
      <a:effectStyle>
        <a:effectLst>
          <a:outerShdw blurRad="50800" dist="25400" dir="5040000" rotWithShape="0">
            <a:srgbClr val="000000">
              <a:alpha val="44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dkEdge">
          <a:bevelT w="38100" h="25400" prst="coolSlant"/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shade val="55000"/>
              <a:lumMod val="90000"/>
            </a:schemeClr>
            <a:schemeClr val="phClr">
              <a:tint val="92000"/>
              <a:satMod val="120000"/>
              <a:lumMod val="103000"/>
            </a:schemeClr>
          </a:duotone>
        </a:blip>
        <a:stretch/>
      </a:blipFill>
      <a:blipFill rotWithShape="1">
        <a:blip xmlns:r="http://schemas.openxmlformats.org/officeDocument/2006/relationships" r:embed="rId2">
          <a:duotone>
            <a:schemeClr val="phClr">
              <a:shade val="96000"/>
            </a:schemeClr>
            <a:schemeClr val="phClr">
              <a:tint val="98000"/>
            </a:schemeClr>
          </a:duotone>
        </a:blip>
        <a:tile tx="0" ty="0" sx="50000" sy="50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Stanford Red">
    <a:dk1>
      <a:sysClr val="windowText" lastClr="000000"/>
    </a:dk1>
    <a:lt1>
      <a:sysClr val="window" lastClr="FFFFFF"/>
    </a:lt1>
    <a:dk2>
      <a:srgbClr val="212121"/>
    </a:dk2>
    <a:lt2>
      <a:srgbClr val="CDD4D7"/>
    </a:lt2>
    <a:accent1>
      <a:srgbClr val="FF0000"/>
    </a:accent1>
    <a:accent2>
      <a:srgbClr val="732E9A"/>
    </a:accent2>
    <a:accent3>
      <a:srgbClr val="B50B1B"/>
    </a:accent3>
    <a:accent4>
      <a:srgbClr val="E8950E"/>
    </a:accent4>
    <a:accent5>
      <a:srgbClr val="55992B"/>
    </a:accent5>
    <a:accent6>
      <a:srgbClr val="2C9C89"/>
    </a:accent6>
    <a:hlink>
      <a:srgbClr val="EC4D4D"/>
    </a:hlink>
    <a:folHlink>
      <a:srgbClr val="F8CE8A"/>
    </a:folHlink>
  </a:clrScheme>
  <a:fontScheme name="Sketchbook">
    <a:majorFont>
      <a:latin typeface="Cambria"/>
      <a:ea typeface=""/>
      <a:cs typeface=""/>
      <a:font script="Jpan" typeface="ＭＳ 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Sketchbook">
    <a:fillStyleLst>
      <a:solidFill>
        <a:schemeClr val="phClr"/>
      </a:solidFill>
      <a:gradFill rotWithShape="1">
        <a:gsLst>
          <a:gs pos="0">
            <a:schemeClr val="phClr">
              <a:tint val="10000"/>
              <a:alpha val="94000"/>
              <a:satMod val="120000"/>
              <a:lumMod val="110000"/>
            </a:schemeClr>
          </a:gs>
          <a:gs pos="100000">
            <a:schemeClr val="phClr">
              <a:tint val="80000"/>
              <a:shade val="100000"/>
              <a:satMod val="140000"/>
              <a:lumMod val="120000"/>
            </a:schemeClr>
          </a:gs>
        </a:gsLst>
        <a:lin ang="5400000" scaled="0"/>
      </a:gradFill>
      <a:gradFill rotWithShape="1">
        <a:gsLst>
          <a:gs pos="0">
            <a:schemeClr val="phClr">
              <a:tint val="100000"/>
              <a:shade val="100000"/>
              <a:satMod val="100000"/>
              <a:lumMod val="90000"/>
            </a:schemeClr>
          </a:gs>
          <a:gs pos="100000">
            <a:schemeClr val="phClr">
              <a:tint val="95000"/>
              <a:shade val="100000"/>
              <a:satMod val="110000"/>
              <a:lumMod val="105000"/>
            </a:schemeClr>
          </a:gs>
        </a:gsLst>
        <a:path path="circle">
          <a:fillToRect l="40000" t="100000" r="4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9050" cap="flat" cmpd="sng" algn="ctr">
        <a:solidFill>
          <a:schemeClr val="phClr">
            <a:shade val="9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dir="5400000" rotWithShape="0">
            <a:srgbClr val="000000">
              <a:alpha val="37000"/>
            </a:srgbClr>
          </a:outerShdw>
        </a:effectLst>
      </a:effectStyle>
      <a:effectStyle>
        <a:effectLst>
          <a:outerShdw blurRad="50800" dist="25400" dir="5040000" rotWithShape="0">
            <a:srgbClr val="000000">
              <a:alpha val="44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dkEdge">
          <a:bevelT w="38100" h="25400" prst="coolSlant"/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shade val="55000"/>
              <a:lumMod val="90000"/>
            </a:schemeClr>
            <a:schemeClr val="phClr">
              <a:tint val="92000"/>
              <a:satMod val="120000"/>
              <a:lumMod val="103000"/>
            </a:schemeClr>
          </a:duotone>
        </a:blip>
        <a:stretch/>
      </a:blipFill>
      <a:blipFill rotWithShape="1">
        <a:blip xmlns:r="http://schemas.openxmlformats.org/officeDocument/2006/relationships" r:embed="rId2">
          <a:duotone>
            <a:schemeClr val="phClr">
              <a:shade val="96000"/>
            </a:schemeClr>
            <a:schemeClr val="phClr">
              <a:tint val="98000"/>
            </a:schemeClr>
          </a:duotone>
        </a:blip>
        <a:tile tx="0" ty="0" sx="50000" sy="50000" flip="none" algn="tl"/>
      </a:blipFill>
    </a:bgFillStyleLst>
  </a:fmtScheme>
</a:themeOverride>
</file>

<file path=ppt/theme/themeOverride4.xml><?xml version="1.0" encoding="utf-8"?>
<a:themeOverride xmlns:a="http://schemas.openxmlformats.org/drawingml/2006/main">
  <a:clrScheme name="Stanford Red">
    <a:dk1>
      <a:sysClr val="windowText" lastClr="000000"/>
    </a:dk1>
    <a:lt1>
      <a:sysClr val="window" lastClr="FFFFFF"/>
    </a:lt1>
    <a:dk2>
      <a:srgbClr val="212121"/>
    </a:dk2>
    <a:lt2>
      <a:srgbClr val="CDD4D7"/>
    </a:lt2>
    <a:accent1>
      <a:srgbClr val="FF0000"/>
    </a:accent1>
    <a:accent2>
      <a:srgbClr val="732E9A"/>
    </a:accent2>
    <a:accent3>
      <a:srgbClr val="B50B1B"/>
    </a:accent3>
    <a:accent4>
      <a:srgbClr val="E8950E"/>
    </a:accent4>
    <a:accent5>
      <a:srgbClr val="55992B"/>
    </a:accent5>
    <a:accent6>
      <a:srgbClr val="2C9C89"/>
    </a:accent6>
    <a:hlink>
      <a:srgbClr val="EC4D4D"/>
    </a:hlink>
    <a:folHlink>
      <a:srgbClr val="F8CE8A"/>
    </a:folHlink>
  </a:clrScheme>
  <a:fontScheme name="Sketchbook">
    <a:majorFont>
      <a:latin typeface="Cambria"/>
      <a:ea typeface=""/>
      <a:cs typeface=""/>
      <a:font script="Jpan" typeface="ＭＳ 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Sketchbook">
    <a:fillStyleLst>
      <a:solidFill>
        <a:schemeClr val="phClr"/>
      </a:solidFill>
      <a:gradFill rotWithShape="1">
        <a:gsLst>
          <a:gs pos="0">
            <a:schemeClr val="phClr">
              <a:tint val="10000"/>
              <a:alpha val="94000"/>
              <a:satMod val="120000"/>
              <a:lumMod val="110000"/>
            </a:schemeClr>
          </a:gs>
          <a:gs pos="100000">
            <a:schemeClr val="phClr">
              <a:tint val="80000"/>
              <a:shade val="100000"/>
              <a:satMod val="140000"/>
              <a:lumMod val="120000"/>
            </a:schemeClr>
          </a:gs>
        </a:gsLst>
        <a:lin ang="5400000" scaled="0"/>
      </a:gradFill>
      <a:gradFill rotWithShape="1">
        <a:gsLst>
          <a:gs pos="0">
            <a:schemeClr val="phClr">
              <a:tint val="100000"/>
              <a:shade val="100000"/>
              <a:satMod val="100000"/>
              <a:lumMod val="90000"/>
            </a:schemeClr>
          </a:gs>
          <a:gs pos="100000">
            <a:schemeClr val="phClr">
              <a:tint val="95000"/>
              <a:shade val="100000"/>
              <a:satMod val="110000"/>
              <a:lumMod val="105000"/>
            </a:schemeClr>
          </a:gs>
        </a:gsLst>
        <a:path path="circle">
          <a:fillToRect l="40000" t="100000" r="4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9050" cap="flat" cmpd="sng" algn="ctr">
        <a:solidFill>
          <a:schemeClr val="phClr">
            <a:shade val="9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dir="5400000" rotWithShape="0">
            <a:srgbClr val="000000">
              <a:alpha val="37000"/>
            </a:srgbClr>
          </a:outerShdw>
        </a:effectLst>
      </a:effectStyle>
      <a:effectStyle>
        <a:effectLst>
          <a:outerShdw blurRad="50800" dist="25400" dir="5040000" rotWithShape="0">
            <a:srgbClr val="000000">
              <a:alpha val="44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dkEdge">
          <a:bevelT w="38100" h="25400" prst="coolSlant"/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shade val="55000"/>
              <a:lumMod val="90000"/>
            </a:schemeClr>
            <a:schemeClr val="phClr">
              <a:tint val="92000"/>
              <a:satMod val="120000"/>
              <a:lumMod val="103000"/>
            </a:schemeClr>
          </a:duotone>
        </a:blip>
        <a:stretch/>
      </a:blipFill>
      <a:blipFill rotWithShape="1">
        <a:blip xmlns:r="http://schemas.openxmlformats.org/officeDocument/2006/relationships" r:embed="rId2">
          <a:duotone>
            <a:schemeClr val="phClr">
              <a:shade val="96000"/>
            </a:schemeClr>
            <a:schemeClr val="phClr">
              <a:tint val="98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Sketchbook.thmx</Template>
  <TotalTime>4085</TotalTime>
  <Words>1318</Words>
  <Application>Microsoft Macintosh PowerPoint</Application>
  <PresentationFormat>On-screen Show (16:9)</PresentationFormat>
  <Paragraphs>229</Paragraphs>
  <Slides>50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Sketchbook</vt:lpstr>
      <vt:lpstr>Stanford EPGY</vt:lpstr>
      <vt:lpstr>EPGY Program Presentation</vt:lpstr>
      <vt:lpstr>Demonstrated Need</vt:lpstr>
      <vt:lpstr>Normal Distribution</vt:lpstr>
      <vt:lpstr>Differences in Achievement</vt:lpstr>
      <vt:lpstr>BISD Achievement Quartiles</vt:lpstr>
      <vt:lpstr>Achievement Distribution</vt:lpstr>
      <vt:lpstr>Bainbridge Island</vt:lpstr>
      <vt:lpstr>Washington State</vt:lpstr>
      <vt:lpstr>MSP: Bainbridge &amp; WA</vt:lpstr>
      <vt:lpstr>MSP: Bainbridge &amp; Mercer</vt:lpstr>
      <vt:lpstr>MSP: Mercer, Bainbridge, WA</vt:lpstr>
      <vt:lpstr>Mercer Island Math Pathway</vt:lpstr>
      <vt:lpstr>Bainbridge Math Pathway</vt:lpstr>
      <vt:lpstr>Bainbridge Math Pathway</vt:lpstr>
      <vt:lpstr>BISD Highly Capable</vt:lpstr>
      <vt:lpstr>National Merit Semifinalists</vt:lpstr>
      <vt:lpstr>National Merit Semifinalists</vt:lpstr>
      <vt:lpstr>Bainbridge and Mercer Island</vt:lpstr>
      <vt:lpstr>District Improvement Plan</vt:lpstr>
      <vt:lpstr>Gagne’s Developmental Model of Gifts and Talents</vt:lpstr>
      <vt:lpstr>Accelerated Pacing is Recommended for Gifted Math Students</vt:lpstr>
      <vt:lpstr>EPGY Overview</vt:lpstr>
      <vt:lpstr>One Program: Two Options</vt:lpstr>
      <vt:lpstr>EPGY Key Features</vt:lpstr>
      <vt:lpstr>Components of EPGY</vt:lpstr>
      <vt:lpstr>Case Studies</vt:lpstr>
      <vt:lpstr>Student C</vt:lpstr>
      <vt:lpstr>Student D</vt:lpstr>
      <vt:lpstr>Student E</vt:lpstr>
      <vt:lpstr>Student E</vt:lpstr>
      <vt:lpstr>Student F</vt:lpstr>
      <vt:lpstr>Student F</vt:lpstr>
      <vt:lpstr>Student G</vt:lpstr>
      <vt:lpstr>Student G</vt:lpstr>
      <vt:lpstr>Wilkes RIT Scores and EPGY Placement</vt:lpstr>
      <vt:lpstr>The EPGY Program</vt:lpstr>
      <vt:lpstr>Helping Teachers Meet the Needs of All Students</vt:lpstr>
      <vt:lpstr>The Stanford EPGY Approach</vt:lpstr>
      <vt:lpstr>Course Features</vt:lpstr>
      <vt:lpstr>Course Progression </vt:lpstr>
      <vt:lpstr>Spotlight: K-7 Math</vt:lpstr>
      <vt:lpstr>Spotlight: K-7 Math</vt:lpstr>
      <vt:lpstr>Spotlight: Beginning Algebra</vt:lpstr>
      <vt:lpstr>Spotlight: Beginning Algebra</vt:lpstr>
      <vt:lpstr>Achievement Distribution</vt:lpstr>
      <vt:lpstr>21 Sakai 5th graders are in the 90-99%tile for 6th grade</vt:lpstr>
      <vt:lpstr>EPGY Enhanced Math Pathways</vt:lpstr>
      <vt:lpstr>EPGY Course Demos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Judy Levine</dc:creator>
  <cp:lastModifiedBy>Judy Levine</cp:lastModifiedBy>
  <cp:revision>172</cp:revision>
  <dcterms:created xsi:type="dcterms:W3CDTF">2013-04-13T16:12:22Z</dcterms:created>
  <dcterms:modified xsi:type="dcterms:W3CDTF">2013-05-07T01:07:42Z</dcterms:modified>
</cp:coreProperties>
</file>